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3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792" autoAdjust="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DBAA9B-24DE-426A-BA7E-D02875D3F213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8F761-D7E7-4362-AA46-C4D6BCE7BF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6229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5A5FB4-FAD7-A048-A2C8-7D3FB0C5AC72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29434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8AFB8-93C3-4159-8099-79C59E8532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055A2A-5D27-4F56-859E-982FDAB7E8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55F5E6-6372-4C89-8101-F5D4755B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882C-8216-4996-849D-F046E0105E7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E4480-DF32-466B-A78B-2BBCABF72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E98CB1-8246-46FC-840A-467CCF5E2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D0A7-F2B7-4D7A-AC67-05DCC998E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188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0205E-00DA-4901-A885-ECB9D1A39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AABF1D-42E8-4C07-915A-C5AD406975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631D13-5B97-44EE-A43E-9D463472B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882C-8216-4996-849D-F046E0105E7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CB3EF1-7DC2-4848-96C4-369C116439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A26B49-823D-42CC-ABF0-9CAFC5A71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D0A7-F2B7-4D7A-AC67-05DCC998E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528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CE6510D-2D68-4E69-8EC0-C7350E4427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F4B6E0-2E44-4B19-89C6-1170C97571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7CDCC7-2902-40BD-9C78-A0D7997A12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882C-8216-4996-849D-F046E0105E7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884419-A962-4D86-9EA9-BD151AC9E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15A76-D164-435C-B837-64E0F1429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D0A7-F2B7-4D7A-AC67-05DCC998E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47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asic Slide">
    <p:bg>
      <p:bgPr>
        <a:solidFill>
          <a:srgbClr val="F6F6F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4437D40-7419-194A-9FB9-016D2488305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alphaModFix amt="39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6125" y="314063"/>
            <a:ext cx="1549198" cy="262503"/>
          </a:xfrm>
          <a:prstGeom prst="rect">
            <a:avLst/>
          </a:prstGeom>
        </p:spPr>
      </p:pic>
      <p:sp>
        <p:nvSpPr>
          <p:cNvPr id="12" name="Title 1">
            <a:extLst>
              <a:ext uri="{FF2B5EF4-FFF2-40B4-BE49-F238E27FC236}">
                <a16:creationId xmlns:a16="http://schemas.microsoft.com/office/drawing/2014/main" id="{8815AFCE-9D44-CB41-9D26-B8683E81C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6125" y="954741"/>
            <a:ext cx="11166262" cy="658906"/>
          </a:xfrm>
        </p:spPr>
        <p:txBody>
          <a:bodyPr anchor="t">
            <a:normAutofit/>
          </a:bodyPr>
          <a:lstStyle>
            <a:lvl1pPr>
              <a:defRPr sz="2800" b="1" i="0">
                <a:solidFill>
                  <a:srgbClr val="0A1E56"/>
                </a:solidFill>
                <a:latin typeface="Arial Black" panose="020B0604020202020204" pitchFamily="34" charset="0"/>
                <a:cs typeface="Arial Black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2">
            <a:extLst>
              <a:ext uri="{FF2B5EF4-FFF2-40B4-BE49-F238E27FC236}">
                <a16:creationId xmlns:a16="http://schemas.microsoft.com/office/drawing/2014/main" id="{F312CC89-3CF5-C24D-945D-763808F757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6125" y="1640636"/>
            <a:ext cx="11166262" cy="806730"/>
          </a:xfrm>
        </p:spPr>
        <p:txBody>
          <a:bodyPr>
            <a:normAutofit/>
          </a:bodyPr>
          <a:lstStyle>
            <a:lvl1pPr marL="0" indent="0">
              <a:buNone/>
              <a:defRPr sz="1600" b="1" i="0">
                <a:solidFill>
                  <a:srgbClr val="00A6CE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4A8BA1B7-760B-F84B-9F4B-5A441A6DFD54}"/>
              </a:ext>
            </a:extLst>
          </p:cNvPr>
          <p:cNvSpPr>
            <a:spLocks noGrp="1"/>
          </p:cNvSpPr>
          <p:nvPr>
            <p:ph type="subTitle" idx="10"/>
          </p:nvPr>
        </p:nvSpPr>
        <p:spPr>
          <a:xfrm>
            <a:off x="546124" y="2632501"/>
            <a:ext cx="11166263" cy="3538713"/>
          </a:xfrm>
        </p:spPr>
        <p:txBody>
          <a:bodyPr>
            <a:normAutofit/>
          </a:bodyPr>
          <a:lstStyle>
            <a:lvl1pPr marL="0" indent="0" algn="l">
              <a:buNone/>
              <a:defRPr sz="1600" b="0" i="0">
                <a:solidFill>
                  <a:srgbClr val="0A1E5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088700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5C3BC-5F7E-4586-8FDA-8838C3D752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9ED5ED-9170-4D06-96B3-BB83358D3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D5729-0A3F-47D9-8F70-856DF8857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882C-8216-4996-849D-F046E0105E7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74460F-20B7-4B56-91FF-511D203AF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BB45DE-21FD-4EEB-A135-A6C277AB3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D0A7-F2B7-4D7A-AC67-05DCC998E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86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6A6D59-B08B-4FBB-B8B2-1951CAA89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F49CF-5BB1-4C61-A71D-BFA1B2CC55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EA90DD-ABB4-4A87-9502-4AF650F90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882C-8216-4996-849D-F046E0105E7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F3316-37C4-4819-9087-1ECE06CBE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B8554C-DC26-4460-A649-B5184D3067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D0A7-F2B7-4D7A-AC67-05DCC998E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6655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86CF8-5692-4AC0-8760-26DDC981D0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C0639-B27E-4ED5-8425-549653D75D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D672D2-06EE-40DC-80E5-6AF02A0397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CEFC26-D669-4AF4-B00A-0EC9EB598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882C-8216-4996-849D-F046E0105E7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17C7914-A761-4B0C-99BE-CB9967EED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C8E99-1C54-4CD9-B7F5-ECE45AD8A0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D0A7-F2B7-4D7A-AC67-05DCC998E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555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0829FF-7B7A-4FDD-A3BC-4B4730B285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E8E93F-34D6-4C28-9E0F-EDC56EB40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CA6F3F-496E-4ED8-9F06-E2ABE71B4C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BB0CBB-26C3-4FF6-93A2-4F23EEB6506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31C94B-0C51-4F27-B902-99858C565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6B27A1B-57F0-4904-853B-E41C343C9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882C-8216-4996-849D-F046E0105E7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39C1CFC-3189-43E8-B369-149F601F9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12E7DA-0EF3-410E-BD25-2A6CA81C2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D0A7-F2B7-4D7A-AC67-05DCC998E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018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92A825-7B22-4B90-B4D9-2F393210F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41121D-94AB-49CF-925D-F3F096341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882C-8216-4996-849D-F046E0105E7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75A297-99E0-4D75-A055-AD9558B12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2115D1-AFA5-401A-BA24-FFB84BAF10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D0A7-F2B7-4D7A-AC67-05DCC998E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380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B34D9F-1A5A-4753-98FD-1249A066EA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882C-8216-4996-849D-F046E0105E7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F22368-89FB-4310-99DE-567BB4B66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69D107-2E35-4200-AB69-FD61630B5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D0A7-F2B7-4D7A-AC67-05DCC998E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397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2AD3BC-96F7-442D-B5EA-B9DA198BD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E24032-32F1-4D2F-A1D2-97DD04F3FB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0A79A5-2563-4F14-9B40-8899BB2A61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0874AA-DBCE-4FAE-A9FD-5757247671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882C-8216-4996-849D-F046E0105E7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0698FB-D541-43F9-95C9-B4136A28F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B8848D-C552-43B2-810D-59885A946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D0A7-F2B7-4D7A-AC67-05DCC998E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61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7E4F0-44CD-48CE-8D7D-8F62BC143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C1BBD7-A28E-46A0-9FEA-71C3FDCDD6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8518501-7DBF-4DB3-B18C-0BC6512E7C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C93B66-3F75-4F55-B106-6B7E5B412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0882C-8216-4996-849D-F046E0105E7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FDE34-D414-486D-8886-5469A68EA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38F904-0791-46B1-97B4-D428F94D0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CD0A7-F2B7-4D7A-AC67-05DCC998E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437A80C-39D5-4433-BE53-97093B5942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469967-7F03-4EA9-A3A1-96DB797F4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10C73F-2809-4480-BA8B-CE4B636B319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50882C-8216-4996-849D-F046E0105E7B}" type="datetimeFigureOut">
              <a:rPr lang="en-US" smtClean="0"/>
              <a:t>10/6/2020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2846D1-99AA-4CD2-A062-DA7EBB153B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482342-141F-41A9-B61D-EC728438CB1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DCD0A7-F2B7-4D7A-AC67-05DCC998E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665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BBD43-2E84-4589-96A8-E8CB93194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446" y="712956"/>
            <a:ext cx="11166262" cy="658906"/>
          </a:xfrm>
        </p:spPr>
        <p:txBody>
          <a:bodyPr>
            <a:noAutofit/>
          </a:bodyPr>
          <a:lstStyle/>
          <a:p>
            <a:r>
              <a:rPr lang="en-IN" dirty="0"/>
              <a:t>Our strategy guides members to the best providers, at the best price. And everyone wins.</a:t>
            </a:r>
            <a:endParaRPr lang="en-US" dirty="0"/>
          </a:p>
        </p:txBody>
      </p:sp>
      <p:grpSp>
        <p:nvGrpSpPr>
          <p:cNvPr id="66" name="Group 65">
            <a:extLst>
              <a:ext uri="{FF2B5EF4-FFF2-40B4-BE49-F238E27FC236}">
                <a16:creationId xmlns:a16="http://schemas.microsoft.com/office/drawing/2014/main" id="{A1D4B84C-31C8-4E94-B1DE-94B5296FD9A9}"/>
              </a:ext>
            </a:extLst>
          </p:cNvPr>
          <p:cNvGrpSpPr/>
          <p:nvPr/>
        </p:nvGrpSpPr>
        <p:grpSpPr>
          <a:xfrm>
            <a:off x="550863" y="1509554"/>
            <a:ext cx="11090275" cy="1191842"/>
            <a:chOff x="550863" y="1610138"/>
            <a:chExt cx="11090275" cy="1191842"/>
          </a:xfrm>
        </p:grpSpPr>
        <p:sp>
          <p:nvSpPr>
            <p:cNvPr id="11" name="Arrow: Down 10">
              <a:extLst>
                <a:ext uri="{FF2B5EF4-FFF2-40B4-BE49-F238E27FC236}">
                  <a16:creationId xmlns:a16="http://schemas.microsoft.com/office/drawing/2014/main" id="{02488065-0BB5-403A-939C-08797A90B8BC}"/>
                </a:ext>
              </a:extLst>
            </p:cNvPr>
            <p:cNvSpPr/>
            <p:nvPr/>
          </p:nvSpPr>
          <p:spPr>
            <a:xfrm rot="16200000">
              <a:off x="5500080" y="-3339079"/>
              <a:ext cx="1191842" cy="11090275"/>
            </a:xfrm>
            <a:prstGeom prst="downArrow">
              <a:avLst>
                <a:gd name="adj1" fmla="val 50000"/>
                <a:gd name="adj2" fmla="val 63810"/>
              </a:avLst>
            </a:prstGeom>
            <a:solidFill>
              <a:srgbClr val="0A1E5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1156FF7-B283-4EC2-A548-4A2BF7AF38D2}"/>
                </a:ext>
              </a:extLst>
            </p:cNvPr>
            <p:cNvSpPr txBox="1"/>
            <p:nvPr/>
          </p:nvSpPr>
          <p:spPr>
            <a:xfrm>
              <a:off x="638293" y="2021392"/>
              <a:ext cx="1686564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b="1" i="0" u="none" strike="noStrike" kern="1200" cap="none" spc="0" normalizeH="0" baseline="0" noProof="0" dirty="0">
                  <a:ln>
                    <a:noFill/>
                  </a:ln>
                  <a:solidFill>
                    <a:schemeClr val="bg1"/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+mn-cs"/>
                </a:rPr>
                <a:t>Self-Serve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2EE24E1-81B5-4369-9E0B-5C467A10771D}"/>
                </a:ext>
              </a:extLst>
            </p:cNvPr>
            <p:cNvSpPr txBox="1"/>
            <p:nvPr/>
          </p:nvSpPr>
          <p:spPr>
            <a:xfrm>
              <a:off x="5190724" y="1975226"/>
              <a:ext cx="1686564" cy="461665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vl="0" algn="ctr"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Arial" panose="020B0604020202020204"/>
                </a:rPr>
                <a:t>Incentives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4326DE46-4CD9-447A-9D9B-BE2387F0C81F}"/>
                </a:ext>
              </a:extLst>
            </p:cNvPr>
            <p:cNvSpPr txBox="1"/>
            <p:nvPr/>
          </p:nvSpPr>
          <p:spPr>
            <a:xfrm>
              <a:off x="8741664" y="2021392"/>
              <a:ext cx="2155916" cy="369332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lvl="0" algn="ctr">
                <a:defRPr/>
              </a:pPr>
              <a:r>
                <a:rPr lang="en-US" b="1" dirty="0">
                  <a:solidFill>
                    <a:schemeClr val="bg1"/>
                  </a:solidFill>
                  <a:latin typeface="Arial" panose="020B0604020202020204"/>
                </a:rPr>
                <a:t>Care Concierge</a:t>
              </a:r>
            </a:p>
          </p:txBody>
        </p:sp>
      </p:grp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B223BE09-FD04-4A49-B596-8B925C59DA1B}"/>
              </a:ext>
            </a:extLst>
          </p:cNvPr>
          <p:cNvGraphicFramePr>
            <a:graphicFrameLocks noGrp="1"/>
          </p:cNvGraphicFramePr>
          <p:nvPr/>
        </p:nvGraphicFramePr>
        <p:xfrm>
          <a:off x="550861" y="2769312"/>
          <a:ext cx="3530799" cy="1694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933">
                  <a:extLst>
                    <a:ext uri="{9D8B030D-6E8A-4147-A177-3AD203B41FA5}">
                      <a16:colId xmlns:a16="http://schemas.microsoft.com/office/drawing/2014/main" val="3376640303"/>
                    </a:ext>
                  </a:extLst>
                </a:gridCol>
                <a:gridCol w="1176933">
                  <a:extLst>
                    <a:ext uri="{9D8B030D-6E8A-4147-A177-3AD203B41FA5}">
                      <a16:colId xmlns:a16="http://schemas.microsoft.com/office/drawing/2014/main" val="235399126"/>
                    </a:ext>
                  </a:extLst>
                </a:gridCol>
                <a:gridCol w="1176933">
                  <a:extLst>
                    <a:ext uri="{9D8B030D-6E8A-4147-A177-3AD203B41FA5}">
                      <a16:colId xmlns:a16="http://schemas.microsoft.com/office/drawing/2014/main" val="1871370268"/>
                    </a:ext>
                  </a:extLst>
                </a:gridCol>
              </a:tblGrid>
              <a:tr h="61396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Core SaaS Solution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1474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910070"/>
                  </a:ext>
                </a:extLst>
              </a:tr>
              <a:tr h="10805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474C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Cost</a:t>
                      </a:r>
                    </a:p>
                  </a:txBody>
                  <a:tcPr marT="540000">
                    <a:lnL w="12700" cmpd="sng">
                      <a:noFill/>
                    </a:lnL>
                    <a:lnR w="9525" cap="flat" cmpd="sng" algn="ctr">
                      <a:solidFill>
                        <a:srgbClr val="31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474C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Doctor Quality</a:t>
                      </a:r>
                    </a:p>
                  </a:txBody>
                  <a:tcPr marT="540000">
                    <a:lnL w="9525" cap="flat" cmpd="sng" algn="ctr">
                      <a:solidFill>
                        <a:srgbClr val="31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31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31474C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Facility Quality</a:t>
                      </a:r>
                    </a:p>
                  </a:txBody>
                  <a:tcPr marT="540000">
                    <a:lnL w="9525" cap="flat" cmpd="sng" algn="ctr">
                      <a:solidFill>
                        <a:srgbClr val="314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360937"/>
                  </a:ext>
                </a:extLst>
              </a:tr>
            </a:tbl>
          </a:graphicData>
        </a:graphic>
      </p:graphicFrame>
      <p:sp>
        <p:nvSpPr>
          <p:cNvPr id="30" name="Rectangle 29">
            <a:extLst>
              <a:ext uri="{FF2B5EF4-FFF2-40B4-BE49-F238E27FC236}">
                <a16:creationId xmlns:a16="http://schemas.microsoft.com/office/drawing/2014/main" id="{77F71C60-C335-41BB-9E53-9D383E9EDFF7}"/>
              </a:ext>
            </a:extLst>
          </p:cNvPr>
          <p:cNvSpPr/>
          <p:nvPr/>
        </p:nvSpPr>
        <p:spPr>
          <a:xfrm>
            <a:off x="4194242" y="2787252"/>
            <a:ext cx="1893335" cy="1676544"/>
          </a:xfrm>
          <a:prstGeom prst="rect">
            <a:avLst/>
          </a:prstGeom>
          <a:solidFill>
            <a:srgbClr val="36B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4000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Incentives</a:t>
            </a:r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96913CF2-43B1-4D85-B561-81CEAAF046E1}"/>
              </a:ext>
            </a:extLst>
          </p:cNvPr>
          <p:cNvSpPr/>
          <p:nvPr/>
        </p:nvSpPr>
        <p:spPr>
          <a:xfrm>
            <a:off x="6150829" y="2787252"/>
            <a:ext cx="1846929" cy="1676544"/>
          </a:xfrm>
          <a:prstGeom prst="rect">
            <a:avLst/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540000" rtlCol="0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High-touch Engagement</a:t>
            </a:r>
          </a:p>
        </p:txBody>
      </p:sp>
      <p:sp>
        <p:nvSpPr>
          <p:cNvPr id="36" name="Freeform 18">
            <a:extLst>
              <a:ext uri="{FF2B5EF4-FFF2-40B4-BE49-F238E27FC236}">
                <a16:creationId xmlns:a16="http://schemas.microsoft.com/office/drawing/2014/main" id="{FFAE43A7-D29F-4307-B24E-3E8ADBD8B874}"/>
              </a:ext>
            </a:extLst>
          </p:cNvPr>
          <p:cNvSpPr>
            <a:spLocks noEditPoints="1"/>
          </p:cNvSpPr>
          <p:nvPr/>
        </p:nvSpPr>
        <p:spPr bwMode="auto">
          <a:xfrm>
            <a:off x="2137604" y="3496120"/>
            <a:ext cx="398428" cy="354542"/>
          </a:xfrm>
          <a:custGeom>
            <a:avLst/>
            <a:gdLst>
              <a:gd name="T0" fmla="*/ 800 w 800"/>
              <a:gd name="T1" fmla="*/ 139 h 711"/>
              <a:gd name="T2" fmla="*/ 515 w 800"/>
              <a:gd name="T3" fmla="*/ 103 h 711"/>
              <a:gd name="T4" fmla="*/ 503 w 800"/>
              <a:gd name="T5" fmla="*/ 0 h 711"/>
              <a:gd name="T6" fmla="*/ 285 w 800"/>
              <a:gd name="T7" fmla="*/ 12 h 711"/>
              <a:gd name="T8" fmla="*/ 36 w 800"/>
              <a:gd name="T9" fmla="*/ 103 h 711"/>
              <a:gd name="T10" fmla="*/ 0 w 800"/>
              <a:gd name="T11" fmla="*/ 675 h 711"/>
              <a:gd name="T12" fmla="*/ 764 w 800"/>
              <a:gd name="T13" fmla="*/ 711 h 711"/>
              <a:gd name="T14" fmla="*/ 800 w 800"/>
              <a:gd name="T15" fmla="*/ 147 h 711"/>
              <a:gd name="T16" fmla="*/ 309 w 800"/>
              <a:gd name="T17" fmla="*/ 24 h 711"/>
              <a:gd name="T18" fmla="*/ 491 w 800"/>
              <a:gd name="T19" fmla="*/ 39 h 711"/>
              <a:gd name="T20" fmla="*/ 309 w 800"/>
              <a:gd name="T21" fmla="*/ 24 h 711"/>
              <a:gd name="T22" fmla="*/ 491 w 800"/>
              <a:gd name="T23" fmla="*/ 63 h 711"/>
              <a:gd name="T24" fmla="*/ 309 w 800"/>
              <a:gd name="T25" fmla="*/ 103 h 711"/>
              <a:gd name="T26" fmla="*/ 776 w 800"/>
              <a:gd name="T27" fmla="*/ 675 h 711"/>
              <a:gd name="T28" fmla="*/ 36 w 800"/>
              <a:gd name="T29" fmla="*/ 687 h 711"/>
              <a:gd name="T30" fmla="*/ 24 w 800"/>
              <a:gd name="T31" fmla="*/ 214 h 711"/>
              <a:gd name="T32" fmla="*/ 68 w 800"/>
              <a:gd name="T33" fmla="*/ 321 h 711"/>
              <a:gd name="T34" fmla="*/ 142 w 800"/>
              <a:gd name="T35" fmla="*/ 350 h 711"/>
              <a:gd name="T36" fmla="*/ 214 w 800"/>
              <a:gd name="T37" fmla="*/ 362 h 711"/>
              <a:gd name="T38" fmla="*/ 226 w 800"/>
              <a:gd name="T39" fmla="*/ 321 h 711"/>
              <a:gd name="T40" fmla="*/ 574 w 800"/>
              <a:gd name="T41" fmla="*/ 350 h 711"/>
              <a:gd name="T42" fmla="*/ 646 w 800"/>
              <a:gd name="T43" fmla="*/ 362 h 711"/>
              <a:gd name="T44" fmla="*/ 658 w 800"/>
              <a:gd name="T45" fmla="*/ 321 h 711"/>
              <a:gd name="T46" fmla="*/ 744 w 800"/>
              <a:gd name="T47" fmla="*/ 312 h 711"/>
              <a:gd name="T48" fmla="*/ 776 w 800"/>
              <a:gd name="T49" fmla="*/ 675 h 711"/>
              <a:gd name="T50" fmla="*/ 166 w 800"/>
              <a:gd name="T51" fmla="*/ 279 h 711"/>
              <a:gd name="T52" fmla="*/ 202 w 800"/>
              <a:gd name="T53" fmla="*/ 338 h 711"/>
              <a:gd name="T54" fmla="*/ 598 w 800"/>
              <a:gd name="T55" fmla="*/ 338 h 711"/>
              <a:gd name="T56" fmla="*/ 634 w 800"/>
              <a:gd name="T57" fmla="*/ 279 h 711"/>
              <a:gd name="T58" fmla="*/ 598 w 800"/>
              <a:gd name="T59" fmla="*/ 338 h 711"/>
              <a:gd name="T60" fmla="*/ 724 w 800"/>
              <a:gd name="T61" fmla="*/ 297 h 711"/>
              <a:gd name="T62" fmla="*/ 658 w 800"/>
              <a:gd name="T63" fmla="*/ 267 h 711"/>
              <a:gd name="T64" fmla="*/ 586 w 800"/>
              <a:gd name="T65" fmla="*/ 255 h 711"/>
              <a:gd name="T66" fmla="*/ 574 w 800"/>
              <a:gd name="T67" fmla="*/ 297 h 711"/>
              <a:gd name="T68" fmla="*/ 226 w 800"/>
              <a:gd name="T69" fmla="*/ 267 h 711"/>
              <a:gd name="T70" fmla="*/ 154 w 800"/>
              <a:gd name="T71" fmla="*/ 255 h 711"/>
              <a:gd name="T72" fmla="*/ 142 w 800"/>
              <a:gd name="T73" fmla="*/ 297 h 711"/>
              <a:gd name="T74" fmla="*/ 24 w 800"/>
              <a:gd name="T75" fmla="*/ 139 h 711"/>
              <a:gd name="T76" fmla="*/ 36 w 800"/>
              <a:gd name="T77" fmla="*/ 127 h 711"/>
              <a:gd name="T78" fmla="*/ 776 w 800"/>
              <a:gd name="T79" fmla="*/ 139 h 711"/>
              <a:gd name="T80" fmla="*/ 508 w 800"/>
              <a:gd name="T81" fmla="*/ 462 h 711"/>
              <a:gd name="T82" fmla="*/ 445 w 800"/>
              <a:gd name="T83" fmla="*/ 399 h 711"/>
              <a:gd name="T84" fmla="*/ 363 w 800"/>
              <a:gd name="T85" fmla="*/ 391 h 711"/>
              <a:gd name="T86" fmla="*/ 355 w 800"/>
              <a:gd name="T87" fmla="*/ 462 h 711"/>
              <a:gd name="T88" fmla="*/ 284 w 800"/>
              <a:gd name="T89" fmla="*/ 470 h 711"/>
              <a:gd name="T90" fmla="*/ 292 w 800"/>
              <a:gd name="T91" fmla="*/ 552 h 711"/>
              <a:gd name="T92" fmla="*/ 355 w 800"/>
              <a:gd name="T93" fmla="*/ 615 h 711"/>
              <a:gd name="T94" fmla="*/ 437 w 800"/>
              <a:gd name="T95" fmla="*/ 623 h 711"/>
              <a:gd name="T96" fmla="*/ 445 w 800"/>
              <a:gd name="T97" fmla="*/ 552 h 711"/>
              <a:gd name="T98" fmla="*/ 516 w 800"/>
              <a:gd name="T99" fmla="*/ 544 h 711"/>
              <a:gd name="T100" fmla="*/ 508 w 800"/>
              <a:gd name="T101" fmla="*/ 462 h 711"/>
              <a:gd name="T102" fmla="*/ 437 w 800"/>
              <a:gd name="T103" fmla="*/ 536 h 711"/>
              <a:gd name="T104" fmla="*/ 429 w 800"/>
              <a:gd name="T105" fmla="*/ 607 h 711"/>
              <a:gd name="T106" fmla="*/ 371 w 800"/>
              <a:gd name="T107" fmla="*/ 544 h 711"/>
              <a:gd name="T108" fmla="*/ 300 w 800"/>
              <a:gd name="T109" fmla="*/ 536 h 711"/>
              <a:gd name="T110" fmla="*/ 363 w 800"/>
              <a:gd name="T111" fmla="*/ 478 h 711"/>
              <a:gd name="T112" fmla="*/ 371 w 800"/>
              <a:gd name="T113" fmla="*/ 407 h 711"/>
              <a:gd name="T114" fmla="*/ 429 w 800"/>
              <a:gd name="T115" fmla="*/ 470 h 711"/>
              <a:gd name="T116" fmla="*/ 500 w 800"/>
              <a:gd name="T117" fmla="*/ 478 h 7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</a:cxnLst>
            <a:rect l="0" t="0" r="r" b="b"/>
            <a:pathLst>
              <a:path w="800" h="711">
                <a:moveTo>
                  <a:pt x="800" y="146"/>
                </a:moveTo>
                <a:cubicBezTo>
                  <a:pt x="800" y="139"/>
                  <a:pt x="800" y="139"/>
                  <a:pt x="800" y="139"/>
                </a:cubicBezTo>
                <a:cubicBezTo>
                  <a:pt x="800" y="119"/>
                  <a:pt x="784" y="103"/>
                  <a:pt x="764" y="103"/>
                </a:cubicBezTo>
                <a:cubicBezTo>
                  <a:pt x="515" y="103"/>
                  <a:pt x="515" y="103"/>
                  <a:pt x="515" y="103"/>
                </a:cubicBezTo>
                <a:cubicBezTo>
                  <a:pt x="515" y="12"/>
                  <a:pt x="515" y="12"/>
                  <a:pt x="515" y="12"/>
                </a:cubicBezTo>
                <a:cubicBezTo>
                  <a:pt x="515" y="5"/>
                  <a:pt x="509" y="0"/>
                  <a:pt x="503" y="0"/>
                </a:cubicBezTo>
                <a:cubicBezTo>
                  <a:pt x="297" y="0"/>
                  <a:pt x="297" y="0"/>
                  <a:pt x="297" y="0"/>
                </a:cubicBezTo>
                <a:cubicBezTo>
                  <a:pt x="291" y="0"/>
                  <a:pt x="285" y="5"/>
                  <a:pt x="285" y="12"/>
                </a:cubicBezTo>
                <a:cubicBezTo>
                  <a:pt x="285" y="103"/>
                  <a:pt x="285" y="103"/>
                  <a:pt x="285" y="103"/>
                </a:cubicBezTo>
                <a:cubicBezTo>
                  <a:pt x="36" y="103"/>
                  <a:pt x="36" y="103"/>
                  <a:pt x="36" y="103"/>
                </a:cubicBezTo>
                <a:cubicBezTo>
                  <a:pt x="16" y="103"/>
                  <a:pt x="0" y="119"/>
                  <a:pt x="0" y="139"/>
                </a:cubicBezTo>
                <a:cubicBezTo>
                  <a:pt x="0" y="675"/>
                  <a:pt x="0" y="675"/>
                  <a:pt x="0" y="675"/>
                </a:cubicBezTo>
                <a:cubicBezTo>
                  <a:pt x="0" y="694"/>
                  <a:pt x="16" y="711"/>
                  <a:pt x="36" y="711"/>
                </a:cubicBezTo>
                <a:cubicBezTo>
                  <a:pt x="764" y="711"/>
                  <a:pt x="764" y="711"/>
                  <a:pt x="764" y="711"/>
                </a:cubicBezTo>
                <a:cubicBezTo>
                  <a:pt x="784" y="711"/>
                  <a:pt x="800" y="694"/>
                  <a:pt x="800" y="675"/>
                </a:cubicBezTo>
                <a:cubicBezTo>
                  <a:pt x="800" y="147"/>
                  <a:pt x="800" y="147"/>
                  <a:pt x="800" y="147"/>
                </a:cubicBezTo>
                <a:cubicBezTo>
                  <a:pt x="800" y="146"/>
                  <a:pt x="800" y="146"/>
                  <a:pt x="800" y="146"/>
                </a:cubicBezTo>
                <a:close/>
                <a:moveTo>
                  <a:pt x="309" y="24"/>
                </a:moveTo>
                <a:cubicBezTo>
                  <a:pt x="491" y="24"/>
                  <a:pt x="491" y="24"/>
                  <a:pt x="491" y="24"/>
                </a:cubicBezTo>
                <a:cubicBezTo>
                  <a:pt x="491" y="39"/>
                  <a:pt x="491" y="39"/>
                  <a:pt x="491" y="39"/>
                </a:cubicBezTo>
                <a:cubicBezTo>
                  <a:pt x="309" y="39"/>
                  <a:pt x="309" y="39"/>
                  <a:pt x="309" y="39"/>
                </a:cubicBezTo>
                <a:lnTo>
                  <a:pt x="309" y="24"/>
                </a:lnTo>
                <a:close/>
                <a:moveTo>
                  <a:pt x="309" y="63"/>
                </a:moveTo>
                <a:cubicBezTo>
                  <a:pt x="491" y="63"/>
                  <a:pt x="491" y="63"/>
                  <a:pt x="491" y="63"/>
                </a:cubicBezTo>
                <a:cubicBezTo>
                  <a:pt x="491" y="103"/>
                  <a:pt x="491" y="103"/>
                  <a:pt x="491" y="103"/>
                </a:cubicBezTo>
                <a:cubicBezTo>
                  <a:pt x="309" y="103"/>
                  <a:pt x="309" y="103"/>
                  <a:pt x="309" y="103"/>
                </a:cubicBezTo>
                <a:lnTo>
                  <a:pt x="309" y="63"/>
                </a:lnTo>
                <a:close/>
                <a:moveTo>
                  <a:pt x="776" y="675"/>
                </a:moveTo>
                <a:cubicBezTo>
                  <a:pt x="776" y="681"/>
                  <a:pt x="771" y="687"/>
                  <a:pt x="764" y="687"/>
                </a:cubicBezTo>
                <a:cubicBezTo>
                  <a:pt x="36" y="687"/>
                  <a:pt x="36" y="687"/>
                  <a:pt x="36" y="687"/>
                </a:cubicBezTo>
                <a:cubicBezTo>
                  <a:pt x="29" y="687"/>
                  <a:pt x="24" y="681"/>
                  <a:pt x="24" y="675"/>
                </a:cubicBezTo>
                <a:cubicBezTo>
                  <a:pt x="24" y="214"/>
                  <a:pt x="24" y="214"/>
                  <a:pt x="24" y="214"/>
                </a:cubicBezTo>
                <a:cubicBezTo>
                  <a:pt x="57" y="312"/>
                  <a:pt x="57" y="312"/>
                  <a:pt x="57" y="312"/>
                </a:cubicBezTo>
                <a:cubicBezTo>
                  <a:pt x="59" y="317"/>
                  <a:pt x="63" y="321"/>
                  <a:pt x="68" y="321"/>
                </a:cubicBezTo>
                <a:cubicBezTo>
                  <a:pt x="142" y="321"/>
                  <a:pt x="142" y="321"/>
                  <a:pt x="142" y="321"/>
                </a:cubicBezTo>
                <a:cubicBezTo>
                  <a:pt x="142" y="350"/>
                  <a:pt x="142" y="350"/>
                  <a:pt x="142" y="350"/>
                </a:cubicBezTo>
                <a:cubicBezTo>
                  <a:pt x="142" y="357"/>
                  <a:pt x="147" y="362"/>
                  <a:pt x="154" y="362"/>
                </a:cubicBezTo>
                <a:cubicBezTo>
                  <a:pt x="214" y="362"/>
                  <a:pt x="214" y="362"/>
                  <a:pt x="214" y="362"/>
                </a:cubicBezTo>
                <a:cubicBezTo>
                  <a:pt x="221" y="362"/>
                  <a:pt x="226" y="357"/>
                  <a:pt x="226" y="350"/>
                </a:cubicBezTo>
                <a:cubicBezTo>
                  <a:pt x="226" y="321"/>
                  <a:pt x="226" y="321"/>
                  <a:pt x="226" y="321"/>
                </a:cubicBezTo>
                <a:cubicBezTo>
                  <a:pt x="574" y="321"/>
                  <a:pt x="574" y="321"/>
                  <a:pt x="574" y="321"/>
                </a:cubicBezTo>
                <a:cubicBezTo>
                  <a:pt x="574" y="350"/>
                  <a:pt x="574" y="350"/>
                  <a:pt x="574" y="350"/>
                </a:cubicBezTo>
                <a:cubicBezTo>
                  <a:pt x="574" y="357"/>
                  <a:pt x="579" y="362"/>
                  <a:pt x="586" y="362"/>
                </a:cubicBezTo>
                <a:cubicBezTo>
                  <a:pt x="646" y="362"/>
                  <a:pt x="646" y="362"/>
                  <a:pt x="646" y="362"/>
                </a:cubicBezTo>
                <a:cubicBezTo>
                  <a:pt x="653" y="362"/>
                  <a:pt x="658" y="357"/>
                  <a:pt x="658" y="350"/>
                </a:cubicBezTo>
                <a:cubicBezTo>
                  <a:pt x="658" y="321"/>
                  <a:pt x="658" y="321"/>
                  <a:pt x="658" y="321"/>
                </a:cubicBezTo>
                <a:cubicBezTo>
                  <a:pt x="732" y="321"/>
                  <a:pt x="732" y="321"/>
                  <a:pt x="732" y="321"/>
                </a:cubicBezTo>
                <a:cubicBezTo>
                  <a:pt x="737" y="321"/>
                  <a:pt x="742" y="317"/>
                  <a:pt x="744" y="312"/>
                </a:cubicBezTo>
                <a:cubicBezTo>
                  <a:pt x="776" y="217"/>
                  <a:pt x="776" y="217"/>
                  <a:pt x="776" y="217"/>
                </a:cubicBezTo>
                <a:lnTo>
                  <a:pt x="776" y="675"/>
                </a:lnTo>
                <a:close/>
                <a:moveTo>
                  <a:pt x="166" y="338"/>
                </a:moveTo>
                <a:cubicBezTo>
                  <a:pt x="166" y="279"/>
                  <a:pt x="166" y="279"/>
                  <a:pt x="166" y="279"/>
                </a:cubicBezTo>
                <a:cubicBezTo>
                  <a:pt x="202" y="279"/>
                  <a:pt x="202" y="279"/>
                  <a:pt x="202" y="279"/>
                </a:cubicBezTo>
                <a:cubicBezTo>
                  <a:pt x="202" y="338"/>
                  <a:pt x="202" y="338"/>
                  <a:pt x="202" y="338"/>
                </a:cubicBezTo>
                <a:lnTo>
                  <a:pt x="166" y="338"/>
                </a:lnTo>
                <a:close/>
                <a:moveTo>
                  <a:pt x="598" y="338"/>
                </a:moveTo>
                <a:cubicBezTo>
                  <a:pt x="598" y="279"/>
                  <a:pt x="598" y="279"/>
                  <a:pt x="598" y="279"/>
                </a:cubicBezTo>
                <a:cubicBezTo>
                  <a:pt x="634" y="279"/>
                  <a:pt x="634" y="279"/>
                  <a:pt x="634" y="279"/>
                </a:cubicBezTo>
                <a:cubicBezTo>
                  <a:pt x="634" y="338"/>
                  <a:pt x="634" y="338"/>
                  <a:pt x="634" y="338"/>
                </a:cubicBezTo>
                <a:lnTo>
                  <a:pt x="598" y="338"/>
                </a:lnTo>
                <a:close/>
                <a:moveTo>
                  <a:pt x="776" y="143"/>
                </a:moveTo>
                <a:cubicBezTo>
                  <a:pt x="724" y="297"/>
                  <a:pt x="724" y="297"/>
                  <a:pt x="724" y="297"/>
                </a:cubicBezTo>
                <a:cubicBezTo>
                  <a:pt x="658" y="297"/>
                  <a:pt x="658" y="297"/>
                  <a:pt x="658" y="297"/>
                </a:cubicBezTo>
                <a:cubicBezTo>
                  <a:pt x="658" y="267"/>
                  <a:pt x="658" y="267"/>
                  <a:pt x="658" y="267"/>
                </a:cubicBezTo>
                <a:cubicBezTo>
                  <a:pt x="658" y="261"/>
                  <a:pt x="653" y="255"/>
                  <a:pt x="646" y="255"/>
                </a:cubicBezTo>
                <a:cubicBezTo>
                  <a:pt x="586" y="255"/>
                  <a:pt x="586" y="255"/>
                  <a:pt x="586" y="255"/>
                </a:cubicBezTo>
                <a:cubicBezTo>
                  <a:pt x="579" y="255"/>
                  <a:pt x="574" y="261"/>
                  <a:pt x="574" y="267"/>
                </a:cubicBezTo>
                <a:cubicBezTo>
                  <a:pt x="574" y="297"/>
                  <a:pt x="574" y="297"/>
                  <a:pt x="574" y="297"/>
                </a:cubicBezTo>
                <a:cubicBezTo>
                  <a:pt x="226" y="297"/>
                  <a:pt x="226" y="297"/>
                  <a:pt x="226" y="297"/>
                </a:cubicBezTo>
                <a:cubicBezTo>
                  <a:pt x="226" y="267"/>
                  <a:pt x="226" y="267"/>
                  <a:pt x="226" y="267"/>
                </a:cubicBezTo>
                <a:cubicBezTo>
                  <a:pt x="226" y="261"/>
                  <a:pt x="221" y="255"/>
                  <a:pt x="214" y="255"/>
                </a:cubicBezTo>
                <a:cubicBezTo>
                  <a:pt x="154" y="255"/>
                  <a:pt x="154" y="255"/>
                  <a:pt x="154" y="255"/>
                </a:cubicBezTo>
                <a:cubicBezTo>
                  <a:pt x="147" y="255"/>
                  <a:pt x="142" y="261"/>
                  <a:pt x="142" y="267"/>
                </a:cubicBezTo>
                <a:cubicBezTo>
                  <a:pt x="142" y="297"/>
                  <a:pt x="142" y="297"/>
                  <a:pt x="142" y="297"/>
                </a:cubicBezTo>
                <a:cubicBezTo>
                  <a:pt x="77" y="297"/>
                  <a:pt x="77" y="297"/>
                  <a:pt x="77" y="297"/>
                </a:cubicBezTo>
                <a:cubicBezTo>
                  <a:pt x="24" y="139"/>
                  <a:pt x="24" y="139"/>
                  <a:pt x="24" y="139"/>
                </a:cubicBezTo>
                <a:cubicBezTo>
                  <a:pt x="24" y="139"/>
                  <a:pt x="24" y="139"/>
                  <a:pt x="24" y="139"/>
                </a:cubicBezTo>
                <a:cubicBezTo>
                  <a:pt x="24" y="132"/>
                  <a:pt x="29" y="127"/>
                  <a:pt x="36" y="127"/>
                </a:cubicBezTo>
                <a:cubicBezTo>
                  <a:pt x="764" y="127"/>
                  <a:pt x="764" y="127"/>
                  <a:pt x="764" y="127"/>
                </a:cubicBezTo>
                <a:cubicBezTo>
                  <a:pt x="771" y="127"/>
                  <a:pt x="776" y="132"/>
                  <a:pt x="776" y="139"/>
                </a:cubicBezTo>
                <a:lnTo>
                  <a:pt x="776" y="143"/>
                </a:lnTo>
                <a:close/>
                <a:moveTo>
                  <a:pt x="508" y="462"/>
                </a:moveTo>
                <a:cubicBezTo>
                  <a:pt x="445" y="462"/>
                  <a:pt x="445" y="462"/>
                  <a:pt x="445" y="462"/>
                </a:cubicBezTo>
                <a:cubicBezTo>
                  <a:pt x="445" y="399"/>
                  <a:pt x="445" y="399"/>
                  <a:pt x="445" y="399"/>
                </a:cubicBezTo>
                <a:cubicBezTo>
                  <a:pt x="445" y="395"/>
                  <a:pt x="442" y="391"/>
                  <a:pt x="437" y="391"/>
                </a:cubicBezTo>
                <a:cubicBezTo>
                  <a:pt x="363" y="391"/>
                  <a:pt x="363" y="391"/>
                  <a:pt x="363" y="391"/>
                </a:cubicBezTo>
                <a:cubicBezTo>
                  <a:pt x="358" y="391"/>
                  <a:pt x="355" y="395"/>
                  <a:pt x="355" y="399"/>
                </a:cubicBezTo>
                <a:cubicBezTo>
                  <a:pt x="355" y="462"/>
                  <a:pt x="355" y="462"/>
                  <a:pt x="355" y="462"/>
                </a:cubicBezTo>
                <a:cubicBezTo>
                  <a:pt x="292" y="462"/>
                  <a:pt x="292" y="462"/>
                  <a:pt x="292" y="462"/>
                </a:cubicBezTo>
                <a:cubicBezTo>
                  <a:pt x="287" y="462"/>
                  <a:pt x="284" y="465"/>
                  <a:pt x="284" y="470"/>
                </a:cubicBezTo>
                <a:cubicBezTo>
                  <a:pt x="284" y="544"/>
                  <a:pt x="284" y="544"/>
                  <a:pt x="284" y="544"/>
                </a:cubicBezTo>
                <a:cubicBezTo>
                  <a:pt x="284" y="549"/>
                  <a:pt x="287" y="552"/>
                  <a:pt x="292" y="552"/>
                </a:cubicBezTo>
                <a:cubicBezTo>
                  <a:pt x="355" y="552"/>
                  <a:pt x="355" y="552"/>
                  <a:pt x="355" y="552"/>
                </a:cubicBezTo>
                <a:cubicBezTo>
                  <a:pt x="355" y="615"/>
                  <a:pt x="355" y="615"/>
                  <a:pt x="355" y="615"/>
                </a:cubicBezTo>
                <a:cubicBezTo>
                  <a:pt x="355" y="619"/>
                  <a:pt x="358" y="623"/>
                  <a:pt x="363" y="623"/>
                </a:cubicBezTo>
                <a:cubicBezTo>
                  <a:pt x="437" y="623"/>
                  <a:pt x="437" y="623"/>
                  <a:pt x="437" y="623"/>
                </a:cubicBezTo>
                <a:cubicBezTo>
                  <a:pt x="442" y="623"/>
                  <a:pt x="445" y="619"/>
                  <a:pt x="445" y="615"/>
                </a:cubicBezTo>
                <a:cubicBezTo>
                  <a:pt x="445" y="552"/>
                  <a:pt x="445" y="552"/>
                  <a:pt x="445" y="552"/>
                </a:cubicBezTo>
                <a:cubicBezTo>
                  <a:pt x="508" y="552"/>
                  <a:pt x="508" y="552"/>
                  <a:pt x="508" y="552"/>
                </a:cubicBezTo>
                <a:cubicBezTo>
                  <a:pt x="512" y="552"/>
                  <a:pt x="516" y="549"/>
                  <a:pt x="516" y="544"/>
                </a:cubicBezTo>
                <a:cubicBezTo>
                  <a:pt x="516" y="470"/>
                  <a:pt x="516" y="470"/>
                  <a:pt x="516" y="470"/>
                </a:cubicBezTo>
                <a:cubicBezTo>
                  <a:pt x="516" y="465"/>
                  <a:pt x="512" y="462"/>
                  <a:pt x="508" y="462"/>
                </a:cubicBezTo>
                <a:close/>
                <a:moveTo>
                  <a:pt x="500" y="536"/>
                </a:moveTo>
                <a:cubicBezTo>
                  <a:pt x="437" y="536"/>
                  <a:pt x="437" y="536"/>
                  <a:pt x="437" y="536"/>
                </a:cubicBezTo>
                <a:cubicBezTo>
                  <a:pt x="433" y="536"/>
                  <a:pt x="429" y="540"/>
                  <a:pt x="429" y="544"/>
                </a:cubicBezTo>
                <a:cubicBezTo>
                  <a:pt x="429" y="607"/>
                  <a:pt x="429" y="607"/>
                  <a:pt x="429" y="607"/>
                </a:cubicBezTo>
                <a:cubicBezTo>
                  <a:pt x="371" y="607"/>
                  <a:pt x="371" y="607"/>
                  <a:pt x="371" y="607"/>
                </a:cubicBezTo>
                <a:cubicBezTo>
                  <a:pt x="371" y="544"/>
                  <a:pt x="371" y="544"/>
                  <a:pt x="371" y="544"/>
                </a:cubicBezTo>
                <a:cubicBezTo>
                  <a:pt x="371" y="540"/>
                  <a:pt x="367" y="536"/>
                  <a:pt x="363" y="536"/>
                </a:cubicBezTo>
                <a:cubicBezTo>
                  <a:pt x="300" y="536"/>
                  <a:pt x="300" y="536"/>
                  <a:pt x="300" y="536"/>
                </a:cubicBezTo>
                <a:cubicBezTo>
                  <a:pt x="300" y="478"/>
                  <a:pt x="300" y="478"/>
                  <a:pt x="300" y="478"/>
                </a:cubicBezTo>
                <a:cubicBezTo>
                  <a:pt x="363" y="478"/>
                  <a:pt x="363" y="478"/>
                  <a:pt x="363" y="478"/>
                </a:cubicBezTo>
                <a:cubicBezTo>
                  <a:pt x="367" y="478"/>
                  <a:pt x="371" y="474"/>
                  <a:pt x="371" y="470"/>
                </a:cubicBezTo>
                <a:cubicBezTo>
                  <a:pt x="371" y="407"/>
                  <a:pt x="371" y="407"/>
                  <a:pt x="371" y="407"/>
                </a:cubicBezTo>
                <a:cubicBezTo>
                  <a:pt x="429" y="407"/>
                  <a:pt x="429" y="407"/>
                  <a:pt x="429" y="407"/>
                </a:cubicBezTo>
                <a:cubicBezTo>
                  <a:pt x="429" y="470"/>
                  <a:pt x="429" y="470"/>
                  <a:pt x="429" y="470"/>
                </a:cubicBezTo>
                <a:cubicBezTo>
                  <a:pt x="429" y="474"/>
                  <a:pt x="433" y="478"/>
                  <a:pt x="437" y="478"/>
                </a:cubicBezTo>
                <a:cubicBezTo>
                  <a:pt x="500" y="478"/>
                  <a:pt x="500" y="478"/>
                  <a:pt x="500" y="478"/>
                </a:cubicBezTo>
                <a:lnTo>
                  <a:pt x="500" y="536"/>
                </a:lnTo>
                <a:close/>
              </a:path>
            </a:pathLst>
          </a:custGeom>
          <a:solidFill>
            <a:srgbClr val="31474C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38F57D90-D396-403A-87F8-289BA0674A93}"/>
              </a:ext>
            </a:extLst>
          </p:cNvPr>
          <p:cNvGrpSpPr/>
          <p:nvPr/>
        </p:nvGrpSpPr>
        <p:grpSpPr>
          <a:xfrm>
            <a:off x="903446" y="3510434"/>
            <a:ext cx="525685" cy="293646"/>
            <a:chOff x="6135688" y="2320925"/>
            <a:chExt cx="1855788" cy="1036638"/>
          </a:xfrm>
          <a:solidFill>
            <a:srgbClr val="31474C"/>
          </a:solidFill>
        </p:grpSpPr>
        <p:sp>
          <p:nvSpPr>
            <p:cNvPr id="38" name="Freeform 735">
              <a:extLst>
                <a:ext uri="{FF2B5EF4-FFF2-40B4-BE49-F238E27FC236}">
                  <a16:creationId xmlns:a16="http://schemas.microsoft.com/office/drawing/2014/main" id="{2900D9FB-A011-4FFB-B216-180C45167BC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135688" y="2320925"/>
              <a:ext cx="1855788" cy="1036638"/>
            </a:xfrm>
            <a:custGeom>
              <a:avLst/>
              <a:gdLst>
                <a:gd name="T0" fmla="*/ 37 w 494"/>
                <a:gd name="T1" fmla="*/ 41 h 276"/>
                <a:gd name="T2" fmla="*/ 0 w 494"/>
                <a:gd name="T3" fmla="*/ 148 h 276"/>
                <a:gd name="T4" fmla="*/ 0 w 494"/>
                <a:gd name="T5" fmla="*/ 203 h 276"/>
                <a:gd name="T6" fmla="*/ 87 w 494"/>
                <a:gd name="T7" fmla="*/ 276 h 276"/>
                <a:gd name="T8" fmla="*/ 420 w 494"/>
                <a:gd name="T9" fmla="*/ 276 h 276"/>
                <a:gd name="T10" fmla="*/ 457 w 494"/>
                <a:gd name="T11" fmla="*/ 198 h 276"/>
                <a:gd name="T12" fmla="*/ 74 w 494"/>
                <a:gd name="T13" fmla="*/ 0 h 276"/>
                <a:gd name="T14" fmla="*/ 37 w 494"/>
                <a:gd name="T15" fmla="*/ 92 h 276"/>
                <a:gd name="T16" fmla="*/ 60 w 494"/>
                <a:gd name="T17" fmla="*/ 92 h 276"/>
                <a:gd name="T18" fmla="*/ 44 w 494"/>
                <a:gd name="T19" fmla="*/ 127 h 276"/>
                <a:gd name="T20" fmla="*/ 61 w 494"/>
                <a:gd name="T21" fmla="*/ 261 h 276"/>
                <a:gd name="T22" fmla="*/ 15 w 494"/>
                <a:gd name="T23" fmla="*/ 207 h 276"/>
                <a:gd name="T24" fmla="*/ 52 w 494"/>
                <a:gd name="T25" fmla="*/ 231 h 276"/>
                <a:gd name="T26" fmla="*/ 61 w 494"/>
                <a:gd name="T27" fmla="*/ 261 h 276"/>
                <a:gd name="T28" fmla="*/ 70 w 494"/>
                <a:gd name="T29" fmla="*/ 231 h 276"/>
                <a:gd name="T30" fmla="*/ 44 w 494"/>
                <a:gd name="T31" fmla="*/ 205 h 276"/>
                <a:gd name="T32" fmla="*/ 15 w 494"/>
                <a:gd name="T33" fmla="*/ 191 h 276"/>
                <a:gd name="T34" fmla="*/ 37 w 494"/>
                <a:gd name="T35" fmla="*/ 150 h 276"/>
                <a:gd name="T36" fmla="*/ 74 w 494"/>
                <a:gd name="T37" fmla="*/ 114 h 276"/>
                <a:gd name="T38" fmla="*/ 88 w 494"/>
                <a:gd name="T39" fmla="*/ 92 h 276"/>
                <a:gd name="T40" fmla="*/ 112 w 494"/>
                <a:gd name="T41" fmla="*/ 183 h 276"/>
                <a:gd name="T42" fmla="*/ 124 w 494"/>
                <a:gd name="T43" fmla="*/ 224 h 276"/>
                <a:gd name="T44" fmla="*/ 159 w 494"/>
                <a:gd name="T45" fmla="*/ 261 h 276"/>
                <a:gd name="T46" fmla="*/ 147 w 494"/>
                <a:gd name="T47" fmla="*/ 231 h 276"/>
                <a:gd name="T48" fmla="*/ 128 w 494"/>
                <a:gd name="T49" fmla="*/ 191 h 276"/>
                <a:gd name="T50" fmla="*/ 210 w 494"/>
                <a:gd name="T51" fmla="*/ 93 h 276"/>
                <a:gd name="T52" fmla="*/ 292 w 494"/>
                <a:gd name="T53" fmla="*/ 191 h 276"/>
                <a:gd name="T54" fmla="*/ 273 w 494"/>
                <a:gd name="T55" fmla="*/ 231 h 276"/>
                <a:gd name="T56" fmla="*/ 155 w 494"/>
                <a:gd name="T57" fmla="*/ 239 h 276"/>
                <a:gd name="T58" fmla="*/ 405 w 494"/>
                <a:gd name="T59" fmla="*/ 231 h 276"/>
                <a:gd name="T60" fmla="*/ 358 w 494"/>
                <a:gd name="T61" fmla="*/ 261 h 276"/>
                <a:gd name="T62" fmla="*/ 368 w 494"/>
                <a:gd name="T63" fmla="*/ 231 h 276"/>
                <a:gd name="T64" fmla="*/ 405 w 494"/>
                <a:gd name="T65" fmla="*/ 207 h 276"/>
                <a:gd name="T66" fmla="*/ 405 w 494"/>
                <a:gd name="T67" fmla="*/ 191 h 276"/>
                <a:gd name="T68" fmla="*/ 354 w 494"/>
                <a:gd name="T69" fmla="*/ 224 h 276"/>
                <a:gd name="T70" fmla="*/ 336 w 494"/>
                <a:gd name="T71" fmla="*/ 261 h 276"/>
                <a:gd name="T72" fmla="*/ 291 w 494"/>
                <a:gd name="T73" fmla="*/ 231 h 276"/>
                <a:gd name="T74" fmla="*/ 307 w 494"/>
                <a:gd name="T75" fmla="*/ 191 h 276"/>
                <a:gd name="T76" fmla="*/ 261 w 494"/>
                <a:gd name="T77" fmla="*/ 92 h 276"/>
                <a:gd name="T78" fmla="*/ 405 w 494"/>
                <a:gd name="T79" fmla="*/ 160 h 276"/>
                <a:gd name="T80" fmla="*/ 405 w 494"/>
                <a:gd name="T81" fmla="*/ 144 h 276"/>
                <a:gd name="T82" fmla="*/ 405 w 494"/>
                <a:gd name="T83" fmla="*/ 92 h 276"/>
                <a:gd name="T84" fmla="*/ 442 w 494"/>
                <a:gd name="T85" fmla="*/ 191 h 276"/>
                <a:gd name="T86" fmla="*/ 420 w 494"/>
                <a:gd name="T87" fmla="*/ 224 h 276"/>
                <a:gd name="T88" fmla="*/ 420 w 494"/>
                <a:gd name="T89" fmla="*/ 191 h 276"/>
                <a:gd name="T90" fmla="*/ 420 w 494"/>
                <a:gd name="T91" fmla="*/ 163 h 276"/>
                <a:gd name="T92" fmla="*/ 355 w 494"/>
                <a:gd name="T93" fmla="*/ 77 h 276"/>
                <a:gd name="T94" fmla="*/ 87 w 494"/>
                <a:gd name="T95" fmla="*/ 77 h 276"/>
                <a:gd name="T96" fmla="*/ 64 w 494"/>
                <a:gd name="T97" fmla="*/ 77 h 276"/>
                <a:gd name="T98" fmla="*/ 74 w 494"/>
                <a:gd name="T99" fmla="*/ 55 h 276"/>
                <a:gd name="T100" fmla="*/ 442 w 494"/>
                <a:gd name="T101" fmla="*/ 55 h 276"/>
                <a:gd name="T102" fmla="*/ 457 w 494"/>
                <a:gd name="T103" fmla="*/ 183 h 276"/>
                <a:gd name="T104" fmla="*/ 88 w 494"/>
                <a:gd name="T105" fmla="*/ 15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494" h="276">
                  <a:moveTo>
                    <a:pt x="74" y="0"/>
                  </a:moveTo>
                  <a:cubicBezTo>
                    <a:pt x="74" y="41"/>
                    <a:pt x="74" y="41"/>
                    <a:pt x="74" y="41"/>
                  </a:cubicBezTo>
                  <a:cubicBezTo>
                    <a:pt x="37" y="41"/>
                    <a:pt x="37" y="41"/>
                    <a:pt x="37" y="41"/>
                  </a:cubicBezTo>
                  <a:cubicBezTo>
                    <a:pt x="37" y="77"/>
                    <a:pt x="37" y="77"/>
                    <a:pt x="37" y="77"/>
                  </a:cubicBezTo>
                  <a:cubicBezTo>
                    <a:pt x="0" y="77"/>
                    <a:pt x="0" y="77"/>
                    <a:pt x="0" y="77"/>
                  </a:cubicBezTo>
                  <a:cubicBezTo>
                    <a:pt x="0" y="148"/>
                    <a:pt x="0" y="148"/>
                    <a:pt x="0" y="148"/>
                  </a:cubicBezTo>
                  <a:cubicBezTo>
                    <a:pt x="0" y="163"/>
                    <a:pt x="0" y="163"/>
                    <a:pt x="0" y="163"/>
                  </a:cubicBezTo>
                  <a:cubicBezTo>
                    <a:pt x="0" y="188"/>
                    <a:pt x="0" y="188"/>
                    <a:pt x="0" y="188"/>
                  </a:cubicBezTo>
                  <a:cubicBezTo>
                    <a:pt x="0" y="203"/>
                    <a:pt x="0" y="203"/>
                    <a:pt x="0" y="203"/>
                  </a:cubicBezTo>
                  <a:cubicBezTo>
                    <a:pt x="0" y="276"/>
                    <a:pt x="0" y="276"/>
                    <a:pt x="0" y="276"/>
                  </a:cubicBezTo>
                  <a:cubicBezTo>
                    <a:pt x="64" y="276"/>
                    <a:pt x="64" y="276"/>
                    <a:pt x="64" y="276"/>
                  </a:cubicBezTo>
                  <a:cubicBezTo>
                    <a:pt x="87" y="276"/>
                    <a:pt x="87" y="276"/>
                    <a:pt x="87" y="276"/>
                  </a:cubicBezTo>
                  <a:cubicBezTo>
                    <a:pt x="333" y="276"/>
                    <a:pt x="333" y="276"/>
                    <a:pt x="333" y="276"/>
                  </a:cubicBezTo>
                  <a:cubicBezTo>
                    <a:pt x="355" y="276"/>
                    <a:pt x="355" y="276"/>
                    <a:pt x="355" y="276"/>
                  </a:cubicBezTo>
                  <a:cubicBezTo>
                    <a:pt x="420" y="276"/>
                    <a:pt x="420" y="276"/>
                    <a:pt x="420" y="276"/>
                  </a:cubicBezTo>
                  <a:cubicBezTo>
                    <a:pt x="420" y="239"/>
                    <a:pt x="420" y="239"/>
                    <a:pt x="420" y="239"/>
                  </a:cubicBezTo>
                  <a:cubicBezTo>
                    <a:pt x="457" y="239"/>
                    <a:pt x="457" y="239"/>
                    <a:pt x="457" y="239"/>
                  </a:cubicBezTo>
                  <a:cubicBezTo>
                    <a:pt x="457" y="198"/>
                    <a:pt x="457" y="198"/>
                    <a:pt x="457" y="198"/>
                  </a:cubicBezTo>
                  <a:cubicBezTo>
                    <a:pt x="494" y="198"/>
                    <a:pt x="494" y="198"/>
                    <a:pt x="494" y="198"/>
                  </a:cubicBezTo>
                  <a:cubicBezTo>
                    <a:pt x="494" y="0"/>
                    <a:pt x="494" y="0"/>
                    <a:pt x="494" y="0"/>
                  </a:cubicBezTo>
                  <a:lnTo>
                    <a:pt x="74" y="0"/>
                  </a:lnTo>
                  <a:close/>
                  <a:moveTo>
                    <a:pt x="15" y="144"/>
                  </a:moveTo>
                  <a:cubicBezTo>
                    <a:pt x="15" y="92"/>
                    <a:pt x="15" y="92"/>
                    <a:pt x="15" y="92"/>
                  </a:cubicBezTo>
                  <a:cubicBezTo>
                    <a:pt x="37" y="92"/>
                    <a:pt x="37" y="92"/>
                    <a:pt x="37" y="92"/>
                  </a:cubicBezTo>
                  <a:cubicBezTo>
                    <a:pt x="44" y="92"/>
                    <a:pt x="44" y="92"/>
                    <a:pt x="44" y="92"/>
                  </a:cubicBezTo>
                  <a:cubicBezTo>
                    <a:pt x="52" y="92"/>
                    <a:pt x="52" y="92"/>
                    <a:pt x="52" y="92"/>
                  </a:cubicBezTo>
                  <a:cubicBezTo>
                    <a:pt x="60" y="92"/>
                    <a:pt x="60" y="92"/>
                    <a:pt x="60" y="92"/>
                  </a:cubicBezTo>
                  <a:cubicBezTo>
                    <a:pt x="67" y="92"/>
                    <a:pt x="67" y="92"/>
                    <a:pt x="67" y="92"/>
                  </a:cubicBezTo>
                  <a:cubicBezTo>
                    <a:pt x="64" y="102"/>
                    <a:pt x="58" y="111"/>
                    <a:pt x="52" y="119"/>
                  </a:cubicBezTo>
                  <a:cubicBezTo>
                    <a:pt x="49" y="122"/>
                    <a:pt x="47" y="124"/>
                    <a:pt x="44" y="127"/>
                  </a:cubicBezTo>
                  <a:cubicBezTo>
                    <a:pt x="42" y="129"/>
                    <a:pt x="39" y="131"/>
                    <a:pt x="37" y="133"/>
                  </a:cubicBezTo>
                  <a:cubicBezTo>
                    <a:pt x="30" y="138"/>
                    <a:pt x="23" y="141"/>
                    <a:pt x="15" y="144"/>
                  </a:cubicBezTo>
                  <a:close/>
                  <a:moveTo>
                    <a:pt x="61" y="261"/>
                  </a:moveTo>
                  <a:cubicBezTo>
                    <a:pt x="15" y="261"/>
                    <a:pt x="15" y="261"/>
                    <a:pt x="15" y="261"/>
                  </a:cubicBezTo>
                  <a:cubicBezTo>
                    <a:pt x="15" y="207"/>
                    <a:pt x="15" y="207"/>
                    <a:pt x="15" y="207"/>
                  </a:cubicBezTo>
                  <a:cubicBezTo>
                    <a:pt x="15" y="207"/>
                    <a:pt x="15" y="207"/>
                    <a:pt x="15" y="207"/>
                  </a:cubicBezTo>
                  <a:cubicBezTo>
                    <a:pt x="23" y="209"/>
                    <a:pt x="30" y="213"/>
                    <a:pt x="37" y="218"/>
                  </a:cubicBezTo>
                  <a:cubicBezTo>
                    <a:pt x="39" y="219"/>
                    <a:pt x="42" y="221"/>
                    <a:pt x="44" y="224"/>
                  </a:cubicBezTo>
                  <a:cubicBezTo>
                    <a:pt x="47" y="226"/>
                    <a:pt x="49" y="229"/>
                    <a:pt x="52" y="231"/>
                  </a:cubicBezTo>
                  <a:cubicBezTo>
                    <a:pt x="54" y="234"/>
                    <a:pt x="56" y="236"/>
                    <a:pt x="57" y="239"/>
                  </a:cubicBezTo>
                  <a:cubicBezTo>
                    <a:pt x="62" y="245"/>
                    <a:pt x="66" y="253"/>
                    <a:pt x="68" y="261"/>
                  </a:cubicBezTo>
                  <a:lnTo>
                    <a:pt x="61" y="261"/>
                  </a:lnTo>
                  <a:close/>
                  <a:moveTo>
                    <a:pt x="84" y="261"/>
                  </a:moveTo>
                  <a:cubicBezTo>
                    <a:pt x="82" y="253"/>
                    <a:pt x="79" y="246"/>
                    <a:pt x="75" y="239"/>
                  </a:cubicBezTo>
                  <a:cubicBezTo>
                    <a:pt x="74" y="236"/>
                    <a:pt x="72" y="234"/>
                    <a:pt x="70" y="231"/>
                  </a:cubicBezTo>
                  <a:cubicBezTo>
                    <a:pt x="69" y="229"/>
                    <a:pt x="67" y="226"/>
                    <a:pt x="65" y="224"/>
                  </a:cubicBezTo>
                  <a:cubicBezTo>
                    <a:pt x="61" y="219"/>
                    <a:pt x="56" y="214"/>
                    <a:pt x="52" y="210"/>
                  </a:cubicBezTo>
                  <a:cubicBezTo>
                    <a:pt x="49" y="208"/>
                    <a:pt x="47" y="206"/>
                    <a:pt x="44" y="205"/>
                  </a:cubicBezTo>
                  <a:cubicBezTo>
                    <a:pt x="42" y="203"/>
                    <a:pt x="39" y="202"/>
                    <a:pt x="37" y="200"/>
                  </a:cubicBezTo>
                  <a:cubicBezTo>
                    <a:pt x="30" y="196"/>
                    <a:pt x="23" y="193"/>
                    <a:pt x="15" y="191"/>
                  </a:cubicBezTo>
                  <a:cubicBezTo>
                    <a:pt x="15" y="191"/>
                    <a:pt x="15" y="191"/>
                    <a:pt x="15" y="191"/>
                  </a:cubicBezTo>
                  <a:cubicBezTo>
                    <a:pt x="15" y="159"/>
                    <a:pt x="15" y="159"/>
                    <a:pt x="15" y="159"/>
                  </a:cubicBezTo>
                  <a:cubicBezTo>
                    <a:pt x="15" y="159"/>
                    <a:pt x="15" y="159"/>
                    <a:pt x="15" y="159"/>
                  </a:cubicBezTo>
                  <a:cubicBezTo>
                    <a:pt x="23" y="157"/>
                    <a:pt x="30" y="154"/>
                    <a:pt x="37" y="150"/>
                  </a:cubicBezTo>
                  <a:cubicBezTo>
                    <a:pt x="39" y="149"/>
                    <a:pt x="42" y="147"/>
                    <a:pt x="44" y="146"/>
                  </a:cubicBezTo>
                  <a:cubicBezTo>
                    <a:pt x="47" y="144"/>
                    <a:pt x="49" y="142"/>
                    <a:pt x="52" y="140"/>
                  </a:cubicBezTo>
                  <a:cubicBezTo>
                    <a:pt x="60" y="133"/>
                    <a:pt x="68" y="124"/>
                    <a:pt x="74" y="114"/>
                  </a:cubicBezTo>
                  <a:cubicBezTo>
                    <a:pt x="76" y="109"/>
                    <a:pt x="79" y="104"/>
                    <a:pt x="81" y="98"/>
                  </a:cubicBezTo>
                  <a:cubicBezTo>
                    <a:pt x="82" y="96"/>
                    <a:pt x="82" y="94"/>
                    <a:pt x="83" y="92"/>
                  </a:cubicBezTo>
                  <a:cubicBezTo>
                    <a:pt x="88" y="92"/>
                    <a:pt x="88" y="92"/>
                    <a:pt x="88" y="92"/>
                  </a:cubicBezTo>
                  <a:cubicBezTo>
                    <a:pt x="159" y="92"/>
                    <a:pt x="159" y="92"/>
                    <a:pt x="159" y="92"/>
                  </a:cubicBezTo>
                  <a:cubicBezTo>
                    <a:pt x="131" y="109"/>
                    <a:pt x="112" y="141"/>
                    <a:pt x="112" y="176"/>
                  </a:cubicBezTo>
                  <a:cubicBezTo>
                    <a:pt x="112" y="179"/>
                    <a:pt x="112" y="181"/>
                    <a:pt x="112" y="183"/>
                  </a:cubicBezTo>
                  <a:cubicBezTo>
                    <a:pt x="112" y="186"/>
                    <a:pt x="112" y="188"/>
                    <a:pt x="113" y="191"/>
                  </a:cubicBezTo>
                  <a:cubicBezTo>
                    <a:pt x="113" y="193"/>
                    <a:pt x="114" y="196"/>
                    <a:pt x="114" y="198"/>
                  </a:cubicBezTo>
                  <a:cubicBezTo>
                    <a:pt x="116" y="207"/>
                    <a:pt x="120" y="216"/>
                    <a:pt x="124" y="224"/>
                  </a:cubicBezTo>
                  <a:cubicBezTo>
                    <a:pt x="125" y="226"/>
                    <a:pt x="127" y="229"/>
                    <a:pt x="129" y="231"/>
                  </a:cubicBezTo>
                  <a:cubicBezTo>
                    <a:pt x="130" y="234"/>
                    <a:pt x="132" y="236"/>
                    <a:pt x="134" y="239"/>
                  </a:cubicBezTo>
                  <a:cubicBezTo>
                    <a:pt x="141" y="247"/>
                    <a:pt x="150" y="255"/>
                    <a:pt x="159" y="261"/>
                  </a:cubicBezTo>
                  <a:lnTo>
                    <a:pt x="84" y="261"/>
                  </a:lnTo>
                  <a:close/>
                  <a:moveTo>
                    <a:pt x="155" y="239"/>
                  </a:moveTo>
                  <a:cubicBezTo>
                    <a:pt x="152" y="236"/>
                    <a:pt x="150" y="234"/>
                    <a:pt x="147" y="231"/>
                  </a:cubicBezTo>
                  <a:cubicBezTo>
                    <a:pt x="145" y="229"/>
                    <a:pt x="143" y="226"/>
                    <a:pt x="142" y="224"/>
                  </a:cubicBezTo>
                  <a:cubicBezTo>
                    <a:pt x="136" y="216"/>
                    <a:pt x="132" y="208"/>
                    <a:pt x="130" y="198"/>
                  </a:cubicBezTo>
                  <a:cubicBezTo>
                    <a:pt x="129" y="196"/>
                    <a:pt x="128" y="193"/>
                    <a:pt x="128" y="191"/>
                  </a:cubicBezTo>
                  <a:cubicBezTo>
                    <a:pt x="128" y="188"/>
                    <a:pt x="127" y="186"/>
                    <a:pt x="127" y="183"/>
                  </a:cubicBezTo>
                  <a:cubicBezTo>
                    <a:pt x="127" y="181"/>
                    <a:pt x="127" y="179"/>
                    <a:pt x="127" y="176"/>
                  </a:cubicBezTo>
                  <a:cubicBezTo>
                    <a:pt x="127" y="131"/>
                    <a:pt x="164" y="93"/>
                    <a:pt x="210" y="93"/>
                  </a:cubicBezTo>
                  <a:cubicBezTo>
                    <a:pt x="256" y="93"/>
                    <a:pt x="293" y="131"/>
                    <a:pt x="293" y="176"/>
                  </a:cubicBezTo>
                  <a:cubicBezTo>
                    <a:pt x="293" y="179"/>
                    <a:pt x="293" y="181"/>
                    <a:pt x="293" y="183"/>
                  </a:cubicBezTo>
                  <a:cubicBezTo>
                    <a:pt x="293" y="186"/>
                    <a:pt x="292" y="188"/>
                    <a:pt x="292" y="191"/>
                  </a:cubicBezTo>
                  <a:cubicBezTo>
                    <a:pt x="292" y="193"/>
                    <a:pt x="291" y="196"/>
                    <a:pt x="290" y="198"/>
                  </a:cubicBezTo>
                  <a:cubicBezTo>
                    <a:pt x="288" y="208"/>
                    <a:pt x="284" y="216"/>
                    <a:pt x="278" y="224"/>
                  </a:cubicBezTo>
                  <a:cubicBezTo>
                    <a:pt x="277" y="226"/>
                    <a:pt x="275" y="229"/>
                    <a:pt x="273" y="231"/>
                  </a:cubicBezTo>
                  <a:cubicBezTo>
                    <a:pt x="270" y="234"/>
                    <a:pt x="268" y="236"/>
                    <a:pt x="265" y="239"/>
                  </a:cubicBezTo>
                  <a:cubicBezTo>
                    <a:pt x="251" y="252"/>
                    <a:pt x="231" y="260"/>
                    <a:pt x="210" y="260"/>
                  </a:cubicBezTo>
                  <a:cubicBezTo>
                    <a:pt x="189" y="260"/>
                    <a:pt x="169" y="252"/>
                    <a:pt x="155" y="239"/>
                  </a:cubicBezTo>
                  <a:close/>
                  <a:moveTo>
                    <a:pt x="405" y="207"/>
                  </a:moveTo>
                  <a:cubicBezTo>
                    <a:pt x="405" y="224"/>
                    <a:pt x="405" y="224"/>
                    <a:pt x="405" y="224"/>
                  </a:cubicBezTo>
                  <a:cubicBezTo>
                    <a:pt x="405" y="231"/>
                    <a:pt x="405" y="231"/>
                    <a:pt x="405" y="231"/>
                  </a:cubicBezTo>
                  <a:cubicBezTo>
                    <a:pt x="405" y="239"/>
                    <a:pt x="405" y="239"/>
                    <a:pt x="405" y="239"/>
                  </a:cubicBezTo>
                  <a:cubicBezTo>
                    <a:pt x="405" y="261"/>
                    <a:pt x="405" y="261"/>
                    <a:pt x="405" y="261"/>
                  </a:cubicBezTo>
                  <a:cubicBezTo>
                    <a:pt x="358" y="261"/>
                    <a:pt x="358" y="261"/>
                    <a:pt x="358" y="261"/>
                  </a:cubicBezTo>
                  <a:cubicBezTo>
                    <a:pt x="351" y="261"/>
                    <a:pt x="351" y="261"/>
                    <a:pt x="351" y="261"/>
                  </a:cubicBezTo>
                  <a:cubicBezTo>
                    <a:pt x="354" y="253"/>
                    <a:pt x="357" y="245"/>
                    <a:pt x="362" y="239"/>
                  </a:cubicBezTo>
                  <a:cubicBezTo>
                    <a:pt x="364" y="236"/>
                    <a:pt x="365" y="234"/>
                    <a:pt x="368" y="231"/>
                  </a:cubicBezTo>
                  <a:cubicBezTo>
                    <a:pt x="370" y="229"/>
                    <a:pt x="372" y="226"/>
                    <a:pt x="375" y="224"/>
                  </a:cubicBezTo>
                  <a:cubicBezTo>
                    <a:pt x="383" y="216"/>
                    <a:pt x="394" y="210"/>
                    <a:pt x="405" y="206"/>
                  </a:cubicBezTo>
                  <a:lnTo>
                    <a:pt x="405" y="207"/>
                  </a:lnTo>
                  <a:close/>
                  <a:moveTo>
                    <a:pt x="405" y="183"/>
                  </a:moveTo>
                  <a:cubicBezTo>
                    <a:pt x="405" y="191"/>
                    <a:pt x="405" y="191"/>
                    <a:pt x="405" y="191"/>
                  </a:cubicBezTo>
                  <a:cubicBezTo>
                    <a:pt x="405" y="191"/>
                    <a:pt x="405" y="191"/>
                    <a:pt x="405" y="191"/>
                  </a:cubicBezTo>
                  <a:cubicBezTo>
                    <a:pt x="405" y="191"/>
                    <a:pt x="405" y="191"/>
                    <a:pt x="405" y="191"/>
                  </a:cubicBezTo>
                  <a:cubicBezTo>
                    <a:pt x="398" y="193"/>
                    <a:pt x="392" y="195"/>
                    <a:pt x="386" y="198"/>
                  </a:cubicBezTo>
                  <a:cubicBezTo>
                    <a:pt x="374" y="204"/>
                    <a:pt x="363" y="213"/>
                    <a:pt x="354" y="224"/>
                  </a:cubicBezTo>
                  <a:cubicBezTo>
                    <a:pt x="352" y="226"/>
                    <a:pt x="351" y="229"/>
                    <a:pt x="349" y="231"/>
                  </a:cubicBezTo>
                  <a:cubicBezTo>
                    <a:pt x="347" y="234"/>
                    <a:pt x="346" y="236"/>
                    <a:pt x="344" y="239"/>
                  </a:cubicBezTo>
                  <a:cubicBezTo>
                    <a:pt x="341" y="246"/>
                    <a:pt x="338" y="253"/>
                    <a:pt x="336" y="261"/>
                  </a:cubicBezTo>
                  <a:cubicBezTo>
                    <a:pt x="261" y="261"/>
                    <a:pt x="261" y="261"/>
                    <a:pt x="261" y="261"/>
                  </a:cubicBezTo>
                  <a:cubicBezTo>
                    <a:pt x="270" y="255"/>
                    <a:pt x="279" y="247"/>
                    <a:pt x="286" y="239"/>
                  </a:cubicBezTo>
                  <a:cubicBezTo>
                    <a:pt x="288" y="236"/>
                    <a:pt x="290" y="234"/>
                    <a:pt x="291" y="231"/>
                  </a:cubicBezTo>
                  <a:cubicBezTo>
                    <a:pt x="293" y="229"/>
                    <a:pt x="295" y="226"/>
                    <a:pt x="296" y="224"/>
                  </a:cubicBezTo>
                  <a:cubicBezTo>
                    <a:pt x="300" y="216"/>
                    <a:pt x="304" y="207"/>
                    <a:pt x="306" y="198"/>
                  </a:cubicBezTo>
                  <a:cubicBezTo>
                    <a:pt x="306" y="196"/>
                    <a:pt x="307" y="193"/>
                    <a:pt x="307" y="191"/>
                  </a:cubicBezTo>
                  <a:cubicBezTo>
                    <a:pt x="308" y="188"/>
                    <a:pt x="308" y="186"/>
                    <a:pt x="308" y="183"/>
                  </a:cubicBezTo>
                  <a:cubicBezTo>
                    <a:pt x="308" y="181"/>
                    <a:pt x="308" y="179"/>
                    <a:pt x="308" y="176"/>
                  </a:cubicBezTo>
                  <a:cubicBezTo>
                    <a:pt x="308" y="141"/>
                    <a:pt x="289" y="109"/>
                    <a:pt x="261" y="92"/>
                  </a:cubicBezTo>
                  <a:cubicBezTo>
                    <a:pt x="336" y="92"/>
                    <a:pt x="336" y="92"/>
                    <a:pt x="336" y="92"/>
                  </a:cubicBezTo>
                  <a:cubicBezTo>
                    <a:pt x="346" y="125"/>
                    <a:pt x="372" y="151"/>
                    <a:pt x="405" y="160"/>
                  </a:cubicBezTo>
                  <a:cubicBezTo>
                    <a:pt x="405" y="160"/>
                    <a:pt x="405" y="160"/>
                    <a:pt x="405" y="160"/>
                  </a:cubicBezTo>
                  <a:lnTo>
                    <a:pt x="405" y="183"/>
                  </a:lnTo>
                  <a:close/>
                  <a:moveTo>
                    <a:pt x="405" y="144"/>
                  </a:moveTo>
                  <a:cubicBezTo>
                    <a:pt x="405" y="144"/>
                    <a:pt x="405" y="144"/>
                    <a:pt x="405" y="144"/>
                  </a:cubicBezTo>
                  <a:cubicBezTo>
                    <a:pt x="380" y="136"/>
                    <a:pt x="361" y="117"/>
                    <a:pt x="352" y="92"/>
                  </a:cubicBezTo>
                  <a:cubicBezTo>
                    <a:pt x="359" y="92"/>
                    <a:pt x="359" y="92"/>
                    <a:pt x="359" y="92"/>
                  </a:cubicBezTo>
                  <a:cubicBezTo>
                    <a:pt x="405" y="92"/>
                    <a:pt x="405" y="92"/>
                    <a:pt x="405" y="92"/>
                  </a:cubicBezTo>
                  <a:lnTo>
                    <a:pt x="405" y="144"/>
                  </a:lnTo>
                  <a:close/>
                  <a:moveTo>
                    <a:pt x="442" y="183"/>
                  </a:moveTo>
                  <a:cubicBezTo>
                    <a:pt x="442" y="191"/>
                    <a:pt x="442" y="191"/>
                    <a:pt x="442" y="191"/>
                  </a:cubicBezTo>
                  <a:cubicBezTo>
                    <a:pt x="442" y="198"/>
                    <a:pt x="442" y="198"/>
                    <a:pt x="442" y="198"/>
                  </a:cubicBezTo>
                  <a:cubicBezTo>
                    <a:pt x="442" y="224"/>
                    <a:pt x="442" y="224"/>
                    <a:pt x="442" y="224"/>
                  </a:cubicBezTo>
                  <a:cubicBezTo>
                    <a:pt x="420" y="224"/>
                    <a:pt x="420" y="224"/>
                    <a:pt x="420" y="224"/>
                  </a:cubicBezTo>
                  <a:cubicBezTo>
                    <a:pt x="420" y="203"/>
                    <a:pt x="420" y="203"/>
                    <a:pt x="420" y="203"/>
                  </a:cubicBezTo>
                  <a:cubicBezTo>
                    <a:pt x="420" y="198"/>
                    <a:pt x="420" y="198"/>
                    <a:pt x="420" y="198"/>
                  </a:cubicBezTo>
                  <a:cubicBezTo>
                    <a:pt x="420" y="191"/>
                    <a:pt x="420" y="191"/>
                    <a:pt x="420" y="191"/>
                  </a:cubicBezTo>
                  <a:cubicBezTo>
                    <a:pt x="420" y="188"/>
                    <a:pt x="420" y="188"/>
                    <a:pt x="420" y="188"/>
                  </a:cubicBezTo>
                  <a:cubicBezTo>
                    <a:pt x="420" y="183"/>
                    <a:pt x="420" y="183"/>
                    <a:pt x="420" y="183"/>
                  </a:cubicBezTo>
                  <a:cubicBezTo>
                    <a:pt x="420" y="163"/>
                    <a:pt x="420" y="163"/>
                    <a:pt x="420" y="163"/>
                  </a:cubicBezTo>
                  <a:cubicBezTo>
                    <a:pt x="420" y="148"/>
                    <a:pt x="420" y="148"/>
                    <a:pt x="420" y="148"/>
                  </a:cubicBezTo>
                  <a:cubicBezTo>
                    <a:pt x="420" y="77"/>
                    <a:pt x="420" y="77"/>
                    <a:pt x="420" y="77"/>
                  </a:cubicBezTo>
                  <a:cubicBezTo>
                    <a:pt x="355" y="77"/>
                    <a:pt x="355" y="77"/>
                    <a:pt x="355" y="77"/>
                  </a:cubicBezTo>
                  <a:cubicBezTo>
                    <a:pt x="333" y="77"/>
                    <a:pt x="333" y="77"/>
                    <a:pt x="333" y="77"/>
                  </a:cubicBezTo>
                  <a:cubicBezTo>
                    <a:pt x="88" y="77"/>
                    <a:pt x="88" y="77"/>
                    <a:pt x="88" y="77"/>
                  </a:cubicBezTo>
                  <a:cubicBezTo>
                    <a:pt x="87" y="77"/>
                    <a:pt x="87" y="77"/>
                    <a:pt x="87" y="77"/>
                  </a:cubicBezTo>
                  <a:cubicBezTo>
                    <a:pt x="81" y="77"/>
                    <a:pt x="81" y="77"/>
                    <a:pt x="81" y="77"/>
                  </a:cubicBezTo>
                  <a:cubicBezTo>
                    <a:pt x="74" y="77"/>
                    <a:pt x="74" y="77"/>
                    <a:pt x="74" y="77"/>
                  </a:cubicBezTo>
                  <a:cubicBezTo>
                    <a:pt x="64" y="77"/>
                    <a:pt x="64" y="77"/>
                    <a:pt x="64" y="77"/>
                  </a:cubicBezTo>
                  <a:cubicBezTo>
                    <a:pt x="52" y="77"/>
                    <a:pt x="52" y="77"/>
                    <a:pt x="52" y="77"/>
                  </a:cubicBezTo>
                  <a:cubicBezTo>
                    <a:pt x="52" y="55"/>
                    <a:pt x="52" y="55"/>
                    <a:pt x="52" y="55"/>
                  </a:cubicBezTo>
                  <a:cubicBezTo>
                    <a:pt x="74" y="55"/>
                    <a:pt x="74" y="55"/>
                    <a:pt x="74" y="55"/>
                  </a:cubicBezTo>
                  <a:cubicBezTo>
                    <a:pt x="81" y="55"/>
                    <a:pt x="81" y="55"/>
                    <a:pt x="81" y="55"/>
                  </a:cubicBezTo>
                  <a:cubicBezTo>
                    <a:pt x="88" y="55"/>
                    <a:pt x="88" y="55"/>
                    <a:pt x="88" y="55"/>
                  </a:cubicBezTo>
                  <a:cubicBezTo>
                    <a:pt x="442" y="55"/>
                    <a:pt x="442" y="55"/>
                    <a:pt x="442" y="55"/>
                  </a:cubicBezTo>
                  <a:lnTo>
                    <a:pt x="442" y="183"/>
                  </a:lnTo>
                  <a:close/>
                  <a:moveTo>
                    <a:pt x="479" y="183"/>
                  </a:moveTo>
                  <a:cubicBezTo>
                    <a:pt x="457" y="183"/>
                    <a:pt x="457" y="183"/>
                    <a:pt x="457" y="183"/>
                  </a:cubicBezTo>
                  <a:cubicBezTo>
                    <a:pt x="457" y="41"/>
                    <a:pt x="457" y="41"/>
                    <a:pt x="457" y="41"/>
                  </a:cubicBezTo>
                  <a:cubicBezTo>
                    <a:pt x="88" y="41"/>
                    <a:pt x="88" y="41"/>
                    <a:pt x="88" y="41"/>
                  </a:cubicBezTo>
                  <a:cubicBezTo>
                    <a:pt x="88" y="15"/>
                    <a:pt x="88" y="15"/>
                    <a:pt x="88" y="15"/>
                  </a:cubicBezTo>
                  <a:cubicBezTo>
                    <a:pt x="479" y="15"/>
                    <a:pt x="479" y="15"/>
                    <a:pt x="479" y="15"/>
                  </a:cubicBezTo>
                  <a:lnTo>
                    <a:pt x="479" y="183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9" name="Freeform 736">
              <a:extLst>
                <a:ext uri="{FF2B5EF4-FFF2-40B4-BE49-F238E27FC236}">
                  <a16:creationId xmlns:a16="http://schemas.microsoft.com/office/drawing/2014/main" id="{3313F69F-81E2-4F92-BA0E-B6BB619D7E50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789738" y="2733675"/>
              <a:ext cx="261938" cy="508000"/>
            </a:xfrm>
            <a:custGeom>
              <a:avLst/>
              <a:gdLst>
                <a:gd name="T0" fmla="*/ 67 w 70"/>
                <a:gd name="T1" fmla="*/ 83 h 135"/>
                <a:gd name="T2" fmla="*/ 66 w 70"/>
                <a:gd name="T3" fmla="*/ 81 h 135"/>
                <a:gd name="T4" fmla="*/ 61 w 70"/>
                <a:gd name="T5" fmla="*/ 73 h 135"/>
                <a:gd name="T6" fmla="*/ 45 w 70"/>
                <a:gd name="T7" fmla="*/ 63 h 135"/>
                <a:gd name="T8" fmla="*/ 45 w 70"/>
                <a:gd name="T9" fmla="*/ 28 h 135"/>
                <a:gd name="T10" fmla="*/ 58 w 70"/>
                <a:gd name="T11" fmla="*/ 34 h 135"/>
                <a:gd name="T12" fmla="*/ 68 w 70"/>
                <a:gd name="T13" fmla="*/ 31 h 135"/>
                <a:gd name="T14" fmla="*/ 65 w 70"/>
                <a:gd name="T15" fmla="*/ 21 h 135"/>
                <a:gd name="T16" fmla="*/ 45 w 70"/>
                <a:gd name="T17" fmla="*/ 13 h 135"/>
                <a:gd name="T18" fmla="*/ 45 w 70"/>
                <a:gd name="T19" fmla="*/ 8 h 135"/>
                <a:gd name="T20" fmla="*/ 38 w 70"/>
                <a:gd name="T21" fmla="*/ 0 h 135"/>
                <a:gd name="T22" fmla="*/ 30 w 70"/>
                <a:gd name="T23" fmla="*/ 8 h 135"/>
                <a:gd name="T24" fmla="*/ 30 w 70"/>
                <a:gd name="T25" fmla="*/ 14 h 135"/>
                <a:gd name="T26" fmla="*/ 24 w 70"/>
                <a:gd name="T27" fmla="*/ 16 h 135"/>
                <a:gd name="T28" fmla="*/ 6 w 70"/>
                <a:gd name="T29" fmla="*/ 33 h 135"/>
                <a:gd name="T30" fmla="*/ 30 w 70"/>
                <a:gd name="T31" fmla="*/ 73 h 135"/>
                <a:gd name="T32" fmla="*/ 30 w 70"/>
                <a:gd name="T33" fmla="*/ 73 h 135"/>
                <a:gd name="T34" fmla="*/ 30 w 70"/>
                <a:gd name="T35" fmla="*/ 81 h 135"/>
                <a:gd name="T36" fmla="*/ 30 w 70"/>
                <a:gd name="T37" fmla="*/ 88 h 135"/>
                <a:gd name="T38" fmla="*/ 30 w 70"/>
                <a:gd name="T39" fmla="*/ 105 h 135"/>
                <a:gd name="T40" fmla="*/ 12 w 70"/>
                <a:gd name="T41" fmla="*/ 99 h 135"/>
                <a:gd name="T42" fmla="*/ 2 w 70"/>
                <a:gd name="T43" fmla="*/ 101 h 135"/>
                <a:gd name="T44" fmla="*/ 4 w 70"/>
                <a:gd name="T45" fmla="*/ 111 h 135"/>
                <a:gd name="T46" fmla="*/ 8 w 70"/>
                <a:gd name="T47" fmla="*/ 114 h 135"/>
                <a:gd name="T48" fmla="*/ 30 w 70"/>
                <a:gd name="T49" fmla="*/ 120 h 135"/>
                <a:gd name="T50" fmla="*/ 30 w 70"/>
                <a:gd name="T51" fmla="*/ 121 h 135"/>
                <a:gd name="T52" fmla="*/ 30 w 70"/>
                <a:gd name="T53" fmla="*/ 128 h 135"/>
                <a:gd name="T54" fmla="*/ 31 w 70"/>
                <a:gd name="T55" fmla="*/ 129 h 135"/>
                <a:gd name="T56" fmla="*/ 38 w 70"/>
                <a:gd name="T57" fmla="*/ 135 h 135"/>
                <a:gd name="T58" fmla="*/ 45 w 70"/>
                <a:gd name="T59" fmla="*/ 129 h 135"/>
                <a:gd name="T60" fmla="*/ 45 w 70"/>
                <a:gd name="T61" fmla="*/ 128 h 135"/>
                <a:gd name="T62" fmla="*/ 45 w 70"/>
                <a:gd name="T63" fmla="*/ 121 h 135"/>
                <a:gd name="T64" fmla="*/ 45 w 70"/>
                <a:gd name="T65" fmla="*/ 119 h 135"/>
                <a:gd name="T66" fmla="*/ 47 w 70"/>
                <a:gd name="T67" fmla="*/ 118 h 135"/>
                <a:gd name="T68" fmla="*/ 57 w 70"/>
                <a:gd name="T69" fmla="*/ 114 h 135"/>
                <a:gd name="T70" fmla="*/ 68 w 70"/>
                <a:gd name="T71" fmla="*/ 101 h 135"/>
                <a:gd name="T72" fmla="*/ 69 w 70"/>
                <a:gd name="T73" fmla="*/ 88 h 135"/>
                <a:gd name="T74" fmla="*/ 67 w 70"/>
                <a:gd name="T75" fmla="*/ 83 h 135"/>
                <a:gd name="T76" fmla="*/ 30 w 70"/>
                <a:gd name="T77" fmla="*/ 57 h 135"/>
                <a:gd name="T78" fmla="*/ 21 w 70"/>
                <a:gd name="T79" fmla="*/ 37 h 135"/>
                <a:gd name="T80" fmla="*/ 29 w 70"/>
                <a:gd name="T81" fmla="*/ 29 h 135"/>
                <a:gd name="T82" fmla="*/ 30 w 70"/>
                <a:gd name="T83" fmla="*/ 29 h 135"/>
                <a:gd name="T84" fmla="*/ 30 w 70"/>
                <a:gd name="T85" fmla="*/ 57 h 135"/>
                <a:gd name="T86" fmla="*/ 54 w 70"/>
                <a:gd name="T87" fmla="*/ 95 h 135"/>
                <a:gd name="T88" fmla="*/ 45 w 70"/>
                <a:gd name="T89" fmla="*/ 103 h 135"/>
                <a:gd name="T90" fmla="*/ 45 w 70"/>
                <a:gd name="T91" fmla="*/ 88 h 135"/>
                <a:gd name="T92" fmla="*/ 45 w 70"/>
                <a:gd name="T93" fmla="*/ 81 h 135"/>
                <a:gd name="T94" fmla="*/ 45 w 70"/>
                <a:gd name="T95" fmla="*/ 80 h 135"/>
                <a:gd name="T96" fmla="*/ 46 w 70"/>
                <a:gd name="T97" fmla="*/ 81 h 135"/>
                <a:gd name="T98" fmla="*/ 53 w 70"/>
                <a:gd name="T99" fmla="*/ 88 h 135"/>
                <a:gd name="T100" fmla="*/ 54 w 70"/>
                <a:gd name="T101" fmla="*/ 89 h 135"/>
                <a:gd name="T102" fmla="*/ 54 w 70"/>
                <a:gd name="T103" fmla="*/ 95 h 1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70" h="135">
                  <a:moveTo>
                    <a:pt x="67" y="83"/>
                  </a:moveTo>
                  <a:cubicBezTo>
                    <a:pt x="67" y="82"/>
                    <a:pt x="67" y="81"/>
                    <a:pt x="66" y="81"/>
                  </a:cubicBezTo>
                  <a:cubicBezTo>
                    <a:pt x="65" y="78"/>
                    <a:pt x="63" y="76"/>
                    <a:pt x="61" y="73"/>
                  </a:cubicBezTo>
                  <a:cubicBezTo>
                    <a:pt x="57" y="69"/>
                    <a:pt x="52" y="66"/>
                    <a:pt x="45" y="63"/>
                  </a:cubicBezTo>
                  <a:cubicBezTo>
                    <a:pt x="45" y="28"/>
                    <a:pt x="45" y="28"/>
                    <a:pt x="45" y="28"/>
                  </a:cubicBezTo>
                  <a:cubicBezTo>
                    <a:pt x="49" y="29"/>
                    <a:pt x="53" y="31"/>
                    <a:pt x="58" y="34"/>
                  </a:cubicBezTo>
                  <a:cubicBezTo>
                    <a:pt x="61" y="36"/>
                    <a:pt x="66" y="35"/>
                    <a:pt x="68" y="31"/>
                  </a:cubicBezTo>
                  <a:cubicBezTo>
                    <a:pt x="70" y="28"/>
                    <a:pt x="69" y="23"/>
                    <a:pt x="65" y="21"/>
                  </a:cubicBezTo>
                  <a:cubicBezTo>
                    <a:pt x="59" y="17"/>
                    <a:pt x="52" y="14"/>
                    <a:pt x="45" y="13"/>
                  </a:cubicBezTo>
                  <a:cubicBezTo>
                    <a:pt x="45" y="8"/>
                    <a:pt x="45" y="8"/>
                    <a:pt x="45" y="8"/>
                  </a:cubicBezTo>
                  <a:cubicBezTo>
                    <a:pt x="45" y="4"/>
                    <a:pt x="42" y="0"/>
                    <a:pt x="38" y="0"/>
                  </a:cubicBezTo>
                  <a:cubicBezTo>
                    <a:pt x="34" y="0"/>
                    <a:pt x="30" y="4"/>
                    <a:pt x="30" y="8"/>
                  </a:cubicBezTo>
                  <a:cubicBezTo>
                    <a:pt x="30" y="14"/>
                    <a:pt x="30" y="14"/>
                    <a:pt x="30" y="14"/>
                  </a:cubicBezTo>
                  <a:cubicBezTo>
                    <a:pt x="28" y="14"/>
                    <a:pt x="26" y="15"/>
                    <a:pt x="24" y="16"/>
                  </a:cubicBezTo>
                  <a:cubicBezTo>
                    <a:pt x="15" y="19"/>
                    <a:pt x="8" y="25"/>
                    <a:pt x="6" y="33"/>
                  </a:cubicBezTo>
                  <a:cubicBezTo>
                    <a:pt x="1" y="52"/>
                    <a:pt x="9" y="64"/>
                    <a:pt x="30" y="73"/>
                  </a:cubicBezTo>
                  <a:cubicBezTo>
                    <a:pt x="30" y="73"/>
                    <a:pt x="30" y="73"/>
                    <a:pt x="30" y="73"/>
                  </a:cubicBezTo>
                  <a:cubicBezTo>
                    <a:pt x="30" y="81"/>
                    <a:pt x="30" y="81"/>
                    <a:pt x="30" y="81"/>
                  </a:cubicBezTo>
                  <a:cubicBezTo>
                    <a:pt x="30" y="88"/>
                    <a:pt x="30" y="88"/>
                    <a:pt x="30" y="88"/>
                  </a:cubicBezTo>
                  <a:cubicBezTo>
                    <a:pt x="30" y="105"/>
                    <a:pt x="30" y="105"/>
                    <a:pt x="30" y="105"/>
                  </a:cubicBezTo>
                  <a:cubicBezTo>
                    <a:pt x="24" y="104"/>
                    <a:pt x="18" y="102"/>
                    <a:pt x="12" y="99"/>
                  </a:cubicBezTo>
                  <a:cubicBezTo>
                    <a:pt x="9" y="97"/>
                    <a:pt x="4" y="97"/>
                    <a:pt x="2" y="101"/>
                  </a:cubicBezTo>
                  <a:cubicBezTo>
                    <a:pt x="0" y="104"/>
                    <a:pt x="1" y="109"/>
                    <a:pt x="4" y="111"/>
                  </a:cubicBezTo>
                  <a:cubicBezTo>
                    <a:pt x="5" y="112"/>
                    <a:pt x="7" y="113"/>
                    <a:pt x="8" y="114"/>
                  </a:cubicBezTo>
                  <a:cubicBezTo>
                    <a:pt x="15" y="117"/>
                    <a:pt x="23" y="119"/>
                    <a:pt x="30" y="120"/>
                  </a:cubicBezTo>
                  <a:cubicBezTo>
                    <a:pt x="30" y="121"/>
                    <a:pt x="30" y="121"/>
                    <a:pt x="30" y="121"/>
                  </a:cubicBezTo>
                  <a:cubicBezTo>
                    <a:pt x="30" y="128"/>
                    <a:pt x="30" y="128"/>
                    <a:pt x="30" y="128"/>
                  </a:cubicBezTo>
                  <a:cubicBezTo>
                    <a:pt x="30" y="128"/>
                    <a:pt x="30" y="128"/>
                    <a:pt x="31" y="129"/>
                  </a:cubicBezTo>
                  <a:cubicBezTo>
                    <a:pt x="31" y="132"/>
                    <a:pt x="34" y="135"/>
                    <a:pt x="38" y="135"/>
                  </a:cubicBezTo>
                  <a:cubicBezTo>
                    <a:pt x="42" y="135"/>
                    <a:pt x="45" y="132"/>
                    <a:pt x="45" y="129"/>
                  </a:cubicBezTo>
                  <a:cubicBezTo>
                    <a:pt x="45" y="128"/>
                    <a:pt x="45" y="128"/>
                    <a:pt x="45" y="128"/>
                  </a:cubicBezTo>
                  <a:cubicBezTo>
                    <a:pt x="45" y="121"/>
                    <a:pt x="45" y="121"/>
                    <a:pt x="45" y="121"/>
                  </a:cubicBezTo>
                  <a:cubicBezTo>
                    <a:pt x="45" y="119"/>
                    <a:pt x="45" y="119"/>
                    <a:pt x="45" y="119"/>
                  </a:cubicBezTo>
                  <a:cubicBezTo>
                    <a:pt x="46" y="118"/>
                    <a:pt x="47" y="118"/>
                    <a:pt x="47" y="118"/>
                  </a:cubicBezTo>
                  <a:cubicBezTo>
                    <a:pt x="51" y="117"/>
                    <a:pt x="54" y="116"/>
                    <a:pt x="57" y="114"/>
                  </a:cubicBezTo>
                  <a:cubicBezTo>
                    <a:pt x="62" y="111"/>
                    <a:pt x="66" y="106"/>
                    <a:pt x="68" y="101"/>
                  </a:cubicBezTo>
                  <a:cubicBezTo>
                    <a:pt x="69" y="97"/>
                    <a:pt x="70" y="93"/>
                    <a:pt x="69" y="88"/>
                  </a:cubicBezTo>
                  <a:cubicBezTo>
                    <a:pt x="69" y="86"/>
                    <a:pt x="68" y="84"/>
                    <a:pt x="67" y="83"/>
                  </a:cubicBezTo>
                  <a:close/>
                  <a:moveTo>
                    <a:pt x="30" y="57"/>
                  </a:moveTo>
                  <a:cubicBezTo>
                    <a:pt x="17" y="50"/>
                    <a:pt x="19" y="43"/>
                    <a:pt x="21" y="37"/>
                  </a:cubicBezTo>
                  <a:cubicBezTo>
                    <a:pt x="21" y="35"/>
                    <a:pt x="24" y="32"/>
                    <a:pt x="29" y="29"/>
                  </a:cubicBezTo>
                  <a:cubicBezTo>
                    <a:pt x="29" y="29"/>
                    <a:pt x="30" y="29"/>
                    <a:pt x="30" y="29"/>
                  </a:cubicBezTo>
                  <a:lnTo>
                    <a:pt x="30" y="57"/>
                  </a:lnTo>
                  <a:close/>
                  <a:moveTo>
                    <a:pt x="54" y="95"/>
                  </a:moveTo>
                  <a:cubicBezTo>
                    <a:pt x="52" y="99"/>
                    <a:pt x="49" y="102"/>
                    <a:pt x="45" y="103"/>
                  </a:cubicBezTo>
                  <a:cubicBezTo>
                    <a:pt x="45" y="88"/>
                    <a:pt x="45" y="88"/>
                    <a:pt x="45" y="88"/>
                  </a:cubicBezTo>
                  <a:cubicBezTo>
                    <a:pt x="45" y="81"/>
                    <a:pt x="45" y="81"/>
                    <a:pt x="45" y="81"/>
                  </a:cubicBezTo>
                  <a:cubicBezTo>
                    <a:pt x="45" y="80"/>
                    <a:pt x="45" y="80"/>
                    <a:pt x="45" y="80"/>
                  </a:cubicBezTo>
                  <a:cubicBezTo>
                    <a:pt x="46" y="80"/>
                    <a:pt x="46" y="81"/>
                    <a:pt x="46" y="81"/>
                  </a:cubicBezTo>
                  <a:cubicBezTo>
                    <a:pt x="50" y="83"/>
                    <a:pt x="52" y="86"/>
                    <a:pt x="53" y="88"/>
                  </a:cubicBezTo>
                  <a:cubicBezTo>
                    <a:pt x="54" y="88"/>
                    <a:pt x="54" y="89"/>
                    <a:pt x="54" y="89"/>
                  </a:cubicBezTo>
                  <a:cubicBezTo>
                    <a:pt x="55" y="91"/>
                    <a:pt x="55" y="93"/>
                    <a:pt x="54" y="9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0C64668-8D1B-46AC-BEAA-7E2AF7B7A98A}"/>
              </a:ext>
            </a:extLst>
          </p:cNvPr>
          <p:cNvGrpSpPr/>
          <p:nvPr/>
        </p:nvGrpSpPr>
        <p:grpSpPr>
          <a:xfrm>
            <a:off x="3341387" y="3510434"/>
            <a:ext cx="318096" cy="364757"/>
            <a:chOff x="2693988" y="3808413"/>
            <a:chExt cx="1006475" cy="1154113"/>
          </a:xfrm>
          <a:solidFill>
            <a:srgbClr val="31474C"/>
          </a:solidFill>
        </p:grpSpPr>
        <p:sp>
          <p:nvSpPr>
            <p:cNvPr id="40" name="Freeform 20">
              <a:extLst>
                <a:ext uri="{FF2B5EF4-FFF2-40B4-BE49-F238E27FC236}">
                  <a16:creationId xmlns:a16="http://schemas.microsoft.com/office/drawing/2014/main" id="{9378D9BE-AEC7-48BD-AD2B-77D1E3B54E5F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978150" y="4017963"/>
              <a:ext cx="417513" cy="419100"/>
            </a:xfrm>
            <a:custGeom>
              <a:avLst/>
              <a:gdLst>
                <a:gd name="T0" fmla="*/ 236 w 236"/>
                <a:gd name="T1" fmla="*/ 118 h 236"/>
                <a:gd name="T2" fmla="*/ 118 w 236"/>
                <a:gd name="T3" fmla="*/ 0 h 236"/>
                <a:gd name="T4" fmla="*/ 0 w 236"/>
                <a:gd name="T5" fmla="*/ 118 h 236"/>
                <a:gd name="T6" fmla="*/ 118 w 236"/>
                <a:gd name="T7" fmla="*/ 236 h 236"/>
                <a:gd name="T8" fmla="*/ 236 w 236"/>
                <a:gd name="T9" fmla="*/ 118 h 236"/>
                <a:gd name="T10" fmla="*/ 118 w 236"/>
                <a:gd name="T11" fmla="*/ 208 h 236"/>
                <a:gd name="T12" fmla="*/ 28 w 236"/>
                <a:gd name="T13" fmla="*/ 118 h 236"/>
                <a:gd name="T14" fmla="*/ 118 w 236"/>
                <a:gd name="T15" fmla="*/ 28 h 236"/>
                <a:gd name="T16" fmla="*/ 208 w 236"/>
                <a:gd name="T17" fmla="*/ 118 h 236"/>
                <a:gd name="T18" fmla="*/ 118 w 236"/>
                <a:gd name="T19" fmla="*/ 208 h 2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36" h="236">
                  <a:moveTo>
                    <a:pt x="236" y="118"/>
                  </a:moveTo>
                  <a:cubicBezTo>
                    <a:pt x="236" y="53"/>
                    <a:pt x="183" y="0"/>
                    <a:pt x="118" y="0"/>
                  </a:cubicBezTo>
                  <a:cubicBezTo>
                    <a:pt x="53" y="0"/>
                    <a:pt x="0" y="53"/>
                    <a:pt x="0" y="118"/>
                  </a:cubicBezTo>
                  <a:cubicBezTo>
                    <a:pt x="0" y="183"/>
                    <a:pt x="53" y="236"/>
                    <a:pt x="118" y="236"/>
                  </a:cubicBezTo>
                  <a:cubicBezTo>
                    <a:pt x="183" y="236"/>
                    <a:pt x="236" y="183"/>
                    <a:pt x="236" y="118"/>
                  </a:cubicBezTo>
                  <a:close/>
                  <a:moveTo>
                    <a:pt x="118" y="208"/>
                  </a:moveTo>
                  <a:cubicBezTo>
                    <a:pt x="68" y="208"/>
                    <a:pt x="28" y="168"/>
                    <a:pt x="28" y="118"/>
                  </a:cubicBezTo>
                  <a:cubicBezTo>
                    <a:pt x="28" y="69"/>
                    <a:pt x="68" y="28"/>
                    <a:pt x="118" y="28"/>
                  </a:cubicBezTo>
                  <a:cubicBezTo>
                    <a:pt x="167" y="28"/>
                    <a:pt x="208" y="69"/>
                    <a:pt x="208" y="118"/>
                  </a:cubicBezTo>
                  <a:cubicBezTo>
                    <a:pt x="208" y="168"/>
                    <a:pt x="167" y="208"/>
                    <a:pt x="118" y="208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1" name="Freeform 21">
              <a:extLst>
                <a:ext uri="{FF2B5EF4-FFF2-40B4-BE49-F238E27FC236}">
                  <a16:creationId xmlns:a16="http://schemas.microsoft.com/office/drawing/2014/main" id="{7F18174A-5A7F-4D8D-8625-CB3DD3C15E0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2749550" y="3808413"/>
              <a:ext cx="871538" cy="838200"/>
            </a:xfrm>
            <a:custGeom>
              <a:avLst/>
              <a:gdLst>
                <a:gd name="T0" fmla="*/ 362 w 491"/>
                <a:gd name="T1" fmla="*/ 432 h 472"/>
                <a:gd name="T2" fmla="*/ 417 w 491"/>
                <a:gd name="T3" fmla="*/ 405 h 472"/>
                <a:gd name="T4" fmla="*/ 447 w 491"/>
                <a:gd name="T5" fmla="*/ 351 h 472"/>
                <a:gd name="T6" fmla="*/ 470 w 491"/>
                <a:gd name="T7" fmla="*/ 280 h 472"/>
                <a:gd name="T8" fmla="*/ 478 w 491"/>
                <a:gd name="T9" fmla="*/ 205 h 472"/>
                <a:gd name="T10" fmla="*/ 472 w 491"/>
                <a:gd name="T11" fmla="*/ 144 h 472"/>
                <a:gd name="T12" fmla="*/ 431 w 491"/>
                <a:gd name="T13" fmla="*/ 97 h 472"/>
                <a:gd name="T14" fmla="*/ 371 w 491"/>
                <a:gd name="T15" fmla="*/ 52 h 472"/>
                <a:gd name="T16" fmla="*/ 325 w 491"/>
                <a:gd name="T17" fmla="*/ 15 h 472"/>
                <a:gd name="T18" fmla="*/ 290 w 491"/>
                <a:gd name="T19" fmla="*/ 20 h 472"/>
                <a:gd name="T20" fmla="*/ 215 w 491"/>
                <a:gd name="T21" fmla="*/ 13 h 472"/>
                <a:gd name="T22" fmla="*/ 186 w 491"/>
                <a:gd name="T23" fmla="*/ 18 h 472"/>
                <a:gd name="T24" fmla="*/ 130 w 491"/>
                <a:gd name="T25" fmla="*/ 40 h 472"/>
                <a:gd name="T26" fmla="*/ 74 w 491"/>
                <a:gd name="T27" fmla="*/ 67 h 472"/>
                <a:gd name="T28" fmla="*/ 44 w 491"/>
                <a:gd name="T29" fmla="*/ 121 h 472"/>
                <a:gd name="T30" fmla="*/ 21 w 491"/>
                <a:gd name="T31" fmla="*/ 192 h 472"/>
                <a:gd name="T32" fmla="*/ 14 w 491"/>
                <a:gd name="T33" fmla="*/ 267 h 472"/>
                <a:gd name="T34" fmla="*/ 20 w 491"/>
                <a:gd name="T35" fmla="*/ 329 h 472"/>
                <a:gd name="T36" fmla="*/ 61 w 491"/>
                <a:gd name="T37" fmla="*/ 375 h 472"/>
                <a:gd name="T38" fmla="*/ 120 w 491"/>
                <a:gd name="T39" fmla="*/ 421 h 472"/>
                <a:gd name="T40" fmla="*/ 167 w 491"/>
                <a:gd name="T41" fmla="*/ 458 h 472"/>
                <a:gd name="T42" fmla="*/ 202 w 491"/>
                <a:gd name="T43" fmla="*/ 452 h 472"/>
                <a:gd name="T44" fmla="*/ 276 w 491"/>
                <a:gd name="T45" fmla="*/ 460 h 472"/>
                <a:gd name="T46" fmla="*/ 305 w 491"/>
                <a:gd name="T47" fmla="*/ 454 h 472"/>
                <a:gd name="T48" fmla="*/ 261 w 491"/>
                <a:gd name="T49" fmla="*/ 437 h 472"/>
                <a:gd name="T50" fmla="*/ 207 w 491"/>
                <a:gd name="T51" fmla="*/ 425 h 472"/>
                <a:gd name="T52" fmla="*/ 167 w 491"/>
                <a:gd name="T53" fmla="*/ 430 h 472"/>
                <a:gd name="T54" fmla="*/ 135 w 491"/>
                <a:gd name="T55" fmla="*/ 397 h 472"/>
                <a:gd name="T56" fmla="*/ 88 w 491"/>
                <a:gd name="T57" fmla="*/ 369 h 472"/>
                <a:gd name="T58" fmla="*/ 46 w 491"/>
                <a:gd name="T59" fmla="*/ 317 h 472"/>
                <a:gd name="T60" fmla="*/ 36 w 491"/>
                <a:gd name="T61" fmla="*/ 251 h 472"/>
                <a:gd name="T62" fmla="*/ 48 w 491"/>
                <a:gd name="T63" fmla="*/ 198 h 472"/>
                <a:gd name="T64" fmla="*/ 59 w 491"/>
                <a:gd name="T65" fmla="*/ 145 h 472"/>
                <a:gd name="T66" fmla="*/ 94 w 491"/>
                <a:gd name="T67" fmla="*/ 88 h 472"/>
                <a:gd name="T68" fmla="*/ 153 w 491"/>
                <a:gd name="T69" fmla="*/ 56 h 472"/>
                <a:gd name="T70" fmla="*/ 180 w 491"/>
                <a:gd name="T71" fmla="*/ 45 h 472"/>
                <a:gd name="T72" fmla="*/ 231 w 491"/>
                <a:gd name="T73" fmla="*/ 36 h 472"/>
                <a:gd name="T74" fmla="*/ 284 w 491"/>
                <a:gd name="T75" fmla="*/ 48 h 472"/>
                <a:gd name="T76" fmla="*/ 325 w 491"/>
                <a:gd name="T77" fmla="*/ 43 h 472"/>
                <a:gd name="T78" fmla="*/ 356 w 491"/>
                <a:gd name="T79" fmla="*/ 76 h 472"/>
                <a:gd name="T80" fmla="*/ 403 w 491"/>
                <a:gd name="T81" fmla="*/ 103 h 472"/>
                <a:gd name="T82" fmla="*/ 446 w 491"/>
                <a:gd name="T83" fmla="*/ 155 h 472"/>
                <a:gd name="T84" fmla="*/ 455 w 491"/>
                <a:gd name="T85" fmla="*/ 221 h 472"/>
                <a:gd name="T86" fmla="*/ 443 w 491"/>
                <a:gd name="T87" fmla="*/ 274 h 472"/>
                <a:gd name="T88" fmla="*/ 433 w 491"/>
                <a:gd name="T89" fmla="*/ 327 h 472"/>
                <a:gd name="T90" fmla="*/ 398 w 491"/>
                <a:gd name="T91" fmla="*/ 385 h 472"/>
                <a:gd name="T92" fmla="*/ 338 w 491"/>
                <a:gd name="T93" fmla="*/ 417 h 472"/>
                <a:gd name="T94" fmla="*/ 312 w 491"/>
                <a:gd name="T95" fmla="*/ 427 h 4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91" h="472">
                  <a:moveTo>
                    <a:pt x="325" y="458"/>
                  </a:moveTo>
                  <a:cubicBezTo>
                    <a:pt x="329" y="458"/>
                    <a:pt x="334" y="457"/>
                    <a:pt x="338" y="455"/>
                  </a:cubicBezTo>
                  <a:cubicBezTo>
                    <a:pt x="349" y="451"/>
                    <a:pt x="356" y="441"/>
                    <a:pt x="362" y="432"/>
                  </a:cubicBezTo>
                  <a:cubicBezTo>
                    <a:pt x="365" y="427"/>
                    <a:pt x="368" y="422"/>
                    <a:pt x="371" y="421"/>
                  </a:cubicBezTo>
                  <a:cubicBezTo>
                    <a:pt x="374" y="419"/>
                    <a:pt x="380" y="418"/>
                    <a:pt x="386" y="417"/>
                  </a:cubicBezTo>
                  <a:cubicBezTo>
                    <a:pt x="397" y="415"/>
                    <a:pt x="408" y="414"/>
                    <a:pt x="417" y="405"/>
                  </a:cubicBezTo>
                  <a:cubicBezTo>
                    <a:pt x="426" y="397"/>
                    <a:pt x="428" y="385"/>
                    <a:pt x="431" y="375"/>
                  </a:cubicBezTo>
                  <a:cubicBezTo>
                    <a:pt x="432" y="369"/>
                    <a:pt x="433" y="363"/>
                    <a:pt x="435" y="360"/>
                  </a:cubicBezTo>
                  <a:cubicBezTo>
                    <a:pt x="437" y="358"/>
                    <a:pt x="442" y="354"/>
                    <a:pt x="447" y="351"/>
                  </a:cubicBezTo>
                  <a:cubicBezTo>
                    <a:pt x="456" y="346"/>
                    <a:pt x="467" y="340"/>
                    <a:pt x="472" y="329"/>
                  </a:cubicBezTo>
                  <a:cubicBezTo>
                    <a:pt x="476" y="317"/>
                    <a:pt x="474" y="306"/>
                    <a:pt x="472" y="296"/>
                  </a:cubicBezTo>
                  <a:cubicBezTo>
                    <a:pt x="471" y="290"/>
                    <a:pt x="470" y="284"/>
                    <a:pt x="470" y="280"/>
                  </a:cubicBezTo>
                  <a:cubicBezTo>
                    <a:pt x="471" y="277"/>
                    <a:pt x="475" y="272"/>
                    <a:pt x="478" y="267"/>
                  </a:cubicBezTo>
                  <a:cubicBezTo>
                    <a:pt x="484" y="259"/>
                    <a:pt x="491" y="249"/>
                    <a:pt x="491" y="236"/>
                  </a:cubicBezTo>
                  <a:cubicBezTo>
                    <a:pt x="491" y="224"/>
                    <a:pt x="484" y="214"/>
                    <a:pt x="478" y="205"/>
                  </a:cubicBezTo>
                  <a:cubicBezTo>
                    <a:pt x="475" y="201"/>
                    <a:pt x="471" y="196"/>
                    <a:pt x="470" y="192"/>
                  </a:cubicBezTo>
                  <a:cubicBezTo>
                    <a:pt x="470" y="189"/>
                    <a:pt x="471" y="183"/>
                    <a:pt x="472" y="177"/>
                  </a:cubicBezTo>
                  <a:cubicBezTo>
                    <a:pt x="474" y="167"/>
                    <a:pt x="476" y="155"/>
                    <a:pt x="472" y="144"/>
                  </a:cubicBezTo>
                  <a:cubicBezTo>
                    <a:pt x="467" y="133"/>
                    <a:pt x="456" y="127"/>
                    <a:pt x="447" y="121"/>
                  </a:cubicBezTo>
                  <a:cubicBezTo>
                    <a:pt x="442" y="118"/>
                    <a:pt x="437" y="115"/>
                    <a:pt x="435" y="112"/>
                  </a:cubicBezTo>
                  <a:cubicBezTo>
                    <a:pt x="433" y="109"/>
                    <a:pt x="432" y="103"/>
                    <a:pt x="431" y="97"/>
                  </a:cubicBezTo>
                  <a:cubicBezTo>
                    <a:pt x="428" y="87"/>
                    <a:pt x="426" y="76"/>
                    <a:pt x="417" y="67"/>
                  </a:cubicBezTo>
                  <a:cubicBezTo>
                    <a:pt x="408" y="59"/>
                    <a:pt x="397" y="57"/>
                    <a:pt x="386" y="56"/>
                  </a:cubicBezTo>
                  <a:cubicBezTo>
                    <a:pt x="380" y="55"/>
                    <a:pt x="374" y="54"/>
                    <a:pt x="371" y="52"/>
                  </a:cubicBezTo>
                  <a:cubicBezTo>
                    <a:pt x="368" y="50"/>
                    <a:pt x="365" y="45"/>
                    <a:pt x="362" y="40"/>
                  </a:cubicBezTo>
                  <a:cubicBezTo>
                    <a:pt x="356" y="32"/>
                    <a:pt x="349" y="22"/>
                    <a:pt x="338" y="17"/>
                  </a:cubicBezTo>
                  <a:cubicBezTo>
                    <a:pt x="334" y="16"/>
                    <a:pt x="329" y="15"/>
                    <a:pt x="325" y="15"/>
                  </a:cubicBezTo>
                  <a:cubicBezTo>
                    <a:pt x="318" y="15"/>
                    <a:pt x="311" y="17"/>
                    <a:pt x="305" y="18"/>
                  </a:cubicBezTo>
                  <a:cubicBezTo>
                    <a:pt x="300" y="19"/>
                    <a:pt x="295" y="20"/>
                    <a:pt x="292" y="20"/>
                  </a:cubicBezTo>
                  <a:cubicBezTo>
                    <a:pt x="291" y="20"/>
                    <a:pt x="290" y="20"/>
                    <a:pt x="290" y="20"/>
                  </a:cubicBezTo>
                  <a:cubicBezTo>
                    <a:pt x="286" y="20"/>
                    <a:pt x="281" y="16"/>
                    <a:pt x="276" y="13"/>
                  </a:cubicBezTo>
                  <a:cubicBezTo>
                    <a:pt x="268" y="7"/>
                    <a:pt x="258" y="0"/>
                    <a:pt x="246" y="0"/>
                  </a:cubicBezTo>
                  <a:cubicBezTo>
                    <a:pt x="233" y="0"/>
                    <a:pt x="224" y="7"/>
                    <a:pt x="215" y="13"/>
                  </a:cubicBezTo>
                  <a:cubicBezTo>
                    <a:pt x="210" y="16"/>
                    <a:pt x="205" y="20"/>
                    <a:pt x="202" y="20"/>
                  </a:cubicBezTo>
                  <a:cubicBezTo>
                    <a:pt x="201" y="20"/>
                    <a:pt x="201" y="20"/>
                    <a:pt x="200" y="20"/>
                  </a:cubicBezTo>
                  <a:cubicBezTo>
                    <a:pt x="196" y="20"/>
                    <a:pt x="191" y="19"/>
                    <a:pt x="186" y="18"/>
                  </a:cubicBezTo>
                  <a:cubicBezTo>
                    <a:pt x="180" y="17"/>
                    <a:pt x="174" y="15"/>
                    <a:pt x="167" y="15"/>
                  </a:cubicBezTo>
                  <a:cubicBezTo>
                    <a:pt x="162" y="15"/>
                    <a:pt x="158" y="16"/>
                    <a:pt x="154" y="17"/>
                  </a:cubicBezTo>
                  <a:cubicBezTo>
                    <a:pt x="142" y="22"/>
                    <a:pt x="136" y="32"/>
                    <a:pt x="130" y="40"/>
                  </a:cubicBezTo>
                  <a:cubicBezTo>
                    <a:pt x="127" y="45"/>
                    <a:pt x="123" y="50"/>
                    <a:pt x="120" y="52"/>
                  </a:cubicBezTo>
                  <a:cubicBezTo>
                    <a:pt x="117" y="54"/>
                    <a:pt x="111" y="55"/>
                    <a:pt x="105" y="56"/>
                  </a:cubicBezTo>
                  <a:cubicBezTo>
                    <a:pt x="95" y="57"/>
                    <a:pt x="83" y="59"/>
                    <a:pt x="74" y="67"/>
                  </a:cubicBezTo>
                  <a:cubicBezTo>
                    <a:pt x="66" y="76"/>
                    <a:pt x="63" y="87"/>
                    <a:pt x="61" y="97"/>
                  </a:cubicBezTo>
                  <a:cubicBezTo>
                    <a:pt x="60" y="103"/>
                    <a:pt x="59" y="109"/>
                    <a:pt x="56" y="112"/>
                  </a:cubicBezTo>
                  <a:cubicBezTo>
                    <a:pt x="54" y="115"/>
                    <a:pt x="49" y="118"/>
                    <a:pt x="44" y="121"/>
                  </a:cubicBezTo>
                  <a:cubicBezTo>
                    <a:pt x="35" y="127"/>
                    <a:pt x="25" y="133"/>
                    <a:pt x="20" y="144"/>
                  </a:cubicBezTo>
                  <a:cubicBezTo>
                    <a:pt x="15" y="155"/>
                    <a:pt x="17" y="167"/>
                    <a:pt x="19" y="177"/>
                  </a:cubicBezTo>
                  <a:cubicBezTo>
                    <a:pt x="21" y="183"/>
                    <a:pt x="22" y="189"/>
                    <a:pt x="21" y="192"/>
                  </a:cubicBezTo>
                  <a:cubicBezTo>
                    <a:pt x="20" y="196"/>
                    <a:pt x="17" y="201"/>
                    <a:pt x="14" y="205"/>
                  </a:cubicBezTo>
                  <a:cubicBezTo>
                    <a:pt x="7" y="214"/>
                    <a:pt x="0" y="224"/>
                    <a:pt x="0" y="236"/>
                  </a:cubicBezTo>
                  <a:cubicBezTo>
                    <a:pt x="0" y="249"/>
                    <a:pt x="7" y="259"/>
                    <a:pt x="14" y="267"/>
                  </a:cubicBezTo>
                  <a:cubicBezTo>
                    <a:pt x="17" y="272"/>
                    <a:pt x="20" y="277"/>
                    <a:pt x="21" y="280"/>
                  </a:cubicBezTo>
                  <a:cubicBezTo>
                    <a:pt x="22" y="284"/>
                    <a:pt x="21" y="290"/>
                    <a:pt x="19" y="296"/>
                  </a:cubicBezTo>
                  <a:cubicBezTo>
                    <a:pt x="17" y="306"/>
                    <a:pt x="15" y="317"/>
                    <a:pt x="20" y="329"/>
                  </a:cubicBezTo>
                  <a:cubicBezTo>
                    <a:pt x="25" y="340"/>
                    <a:pt x="35" y="346"/>
                    <a:pt x="44" y="351"/>
                  </a:cubicBezTo>
                  <a:cubicBezTo>
                    <a:pt x="49" y="354"/>
                    <a:pt x="54" y="358"/>
                    <a:pt x="56" y="360"/>
                  </a:cubicBezTo>
                  <a:cubicBezTo>
                    <a:pt x="59" y="363"/>
                    <a:pt x="60" y="369"/>
                    <a:pt x="61" y="375"/>
                  </a:cubicBezTo>
                  <a:cubicBezTo>
                    <a:pt x="63" y="385"/>
                    <a:pt x="66" y="397"/>
                    <a:pt x="74" y="405"/>
                  </a:cubicBezTo>
                  <a:cubicBezTo>
                    <a:pt x="83" y="414"/>
                    <a:pt x="95" y="415"/>
                    <a:pt x="105" y="417"/>
                  </a:cubicBezTo>
                  <a:cubicBezTo>
                    <a:pt x="111" y="418"/>
                    <a:pt x="117" y="419"/>
                    <a:pt x="120" y="421"/>
                  </a:cubicBezTo>
                  <a:cubicBezTo>
                    <a:pt x="123" y="422"/>
                    <a:pt x="127" y="427"/>
                    <a:pt x="130" y="432"/>
                  </a:cubicBezTo>
                  <a:cubicBezTo>
                    <a:pt x="136" y="441"/>
                    <a:pt x="142" y="451"/>
                    <a:pt x="154" y="455"/>
                  </a:cubicBezTo>
                  <a:cubicBezTo>
                    <a:pt x="158" y="457"/>
                    <a:pt x="162" y="458"/>
                    <a:pt x="167" y="458"/>
                  </a:cubicBezTo>
                  <a:cubicBezTo>
                    <a:pt x="174" y="458"/>
                    <a:pt x="180" y="456"/>
                    <a:pt x="186" y="454"/>
                  </a:cubicBezTo>
                  <a:cubicBezTo>
                    <a:pt x="191" y="453"/>
                    <a:pt x="196" y="452"/>
                    <a:pt x="200" y="452"/>
                  </a:cubicBezTo>
                  <a:cubicBezTo>
                    <a:pt x="201" y="452"/>
                    <a:pt x="201" y="452"/>
                    <a:pt x="202" y="452"/>
                  </a:cubicBezTo>
                  <a:cubicBezTo>
                    <a:pt x="205" y="453"/>
                    <a:pt x="210" y="456"/>
                    <a:pt x="215" y="460"/>
                  </a:cubicBezTo>
                  <a:cubicBezTo>
                    <a:pt x="224" y="466"/>
                    <a:pt x="233" y="472"/>
                    <a:pt x="246" y="472"/>
                  </a:cubicBezTo>
                  <a:cubicBezTo>
                    <a:pt x="258" y="472"/>
                    <a:pt x="268" y="466"/>
                    <a:pt x="276" y="460"/>
                  </a:cubicBezTo>
                  <a:cubicBezTo>
                    <a:pt x="281" y="456"/>
                    <a:pt x="286" y="453"/>
                    <a:pt x="290" y="452"/>
                  </a:cubicBezTo>
                  <a:cubicBezTo>
                    <a:pt x="290" y="452"/>
                    <a:pt x="291" y="452"/>
                    <a:pt x="292" y="452"/>
                  </a:cubicBezTo>
                  <a:cubicBezTo>
                    <a:pt x="295" y="452"/>
                    <a:pt x="300" y="453"/>
                    <a:pt x="305" y="454"/>
                  </a:cubicBezTo>
                  <a:cubicBezTo>
                    <a:pt x="311" y="456"/>
                    <a:pt x="318" y="458"/>
                    <a:pt x="325" y="458"/>
                  </a:cubicBezTo>
                  <a:close/>
                  <a:moveTo>
                    <a:pt x="284" y="425"/>
                  </a:moveTo>
                  <a:cubicBezTo>
                    <a:pt x="275" y="427"/>
                    <a:pt x="267" y="432"/>
                    <a:pt x="261" y="437"/>
                  </a:cubicBezTo>
                  <a:cubicBezTo>
                    <a:pt x="255" y="440"/>
                    <a:pt x="249" y="444"/>
                    <a:pt x="246" y="444"/>
                  </a:cubicBezTo>
                  <a:cubicBezTo>
                    <a:pt x="242" y="444"/>
                    <a:pt x="236" y="440"/>
                    <a:pt x="231" y="437"/>
                  </a:cubicBezTo>
                  <a:cubicBezTo>
                    <a:pt x="224" y="432"/>
                    <a:pt x="216" y="427"/>
                    <a:pt x="207" y="425"/>
                  </a:cubicBezTo>
                  <a:cubicBezTo>
                    <a:pt x="205" y="424"/>
                    <a:pt x="202" y="424"/>
                    <a:pt x="200" y="424"/>
                  </a:cubicBezTo>
                  <a:cubicBezTo>
                    <a:pt x="193" y="424"/>
                    <a:pt x="186" y="426"/>
                    <a:pt x="180" y="427"/>
                  </a:cubicBezTo>
                  <a:cubicBezTo>
                    <a:pt x="175" y="428"/>
                    <a:pt x="170" y="430"/>
                    <a:pt x="167" y="430"/>
                  </a:cubicBezTo>
                  <a:cubicBezTo>
                    <a:pt x="166" y="430"/>
                    <a:pt x="165" y="429"/>
                    <a:pt x="164" y="429"/>
                  </a:cubicBezTo>
                  <a:cubicBezTo>
                    <a:pt x="161" y="428"/>
                    <a:pt x="157" y="422"/>
                    <a:pt x="153" y="417"/>
                  </a:cubicBezTo>
                  <a:cubicBezTo>
                    <a:pt x="148" y="410"/>
                    <a:pt x="143" y="402"/>
                    <a:pt x="135" y="397"/>
                  </a:cubicBezTo>
                  <a:cubicBezTo>
                    <a:pt x="127" y="392"/>
                    <a:pt x="118" y="390"/>
                    <a:pt x="109" y="389"/>
                  </a:cubicBezTo>
                  <a:cubicBezTo>
                    <a:pt x="103" y="388"/>
                    <a:pt x="96" y="387"/>
                    <a:pt x="94" y="385"/>
                  </a:cubicBezTo>
                  <a:cubicBezTo>
                    <a:pt x="91" y="383"/>
                    <a:pt x="90" y="375"/>
                    <a:pt x="88" y="369"/>
                  </a:cubicBezTo>
                  <a:cubicBezTo>
                    <a:pt x="87" y="361"/>
                    <a:pt x="85" y="352"/>
                    <a:pt x="79" y="344"/>
                  </a:cubicBezTo>
                  <a:cubicBezTo>
                    <a:pt x="74" y="337"/>
                    <a:pt x="66" y="332"/>
                    <a:pt x="59" y="327"/>
                  </a:cubicBezTo>
                  <a:cubicBezTo>
                    <a:pt x="53" y="324"/>
                    <a:pt x="47" y="320"/>
                    <a:pt x="46" y="317"/>
                  </a:cubicBezTo>
                  <a:cubicBezTo>
                    <a:pt x="44" y="314"/>
                    <a:pt x="46" y="307"/>
                    <a:pt x="47" y="301"/>
                  </a:cubicBezTo>
                  <a:cubicBezTo>
                    <a:pt x="49" y="293"/>
                    <a:pt x="50" y="284"/>
                    <a:pt x="48" y="274"/>
                  </a:cubicBezTo>
                  <a:cubicBezTo>
                    <a:pt x="47" y="265"/>
                    <a:pt x="41" y="258"/>
                    <a:pt x="36" y="251"/>
                  </a:cubicBezTo>
                  <a:cubicBezTo>
                    <a:pt x="33" y="246"/>
                    <a:pt x="28" y="240"/>
                    <a:pt x="28" y="236"/>
                  </a:cubicBezTo>
                  <a:cubicBezTo>
                    <a:pt x="28" y="233"/>
                    <a:pt x="33" y="227"/>
                    <a:pt x="36" y="221"/>
                  </a:cubicBezTo>
                  <a:cubicBezTo>
                    <a:pt x="41" y="215"/>
                    <a:pt x="47" y="207"/>
                    <a:pt x="48" y="198"/>
                  </a:cubicBezTo>
                  <a:cubicBezTo>
                    <a:pt x="50" y="189"/>
                    <a:pt x="49" y="180"/>
                    <a:pt x="47" y="171"/>
                  </a:cubicBezTo>
                  <a:cubicBezTo>
                    <a:pt x="46" y="165"/>
                    <a:pt x="44" y="158"/>
                    <a:pt x="46" y="155"/>
                  </a:cubicBezTo>
                  <a:cubicBezTo>
                    <a:pt x="47" y="152"/>
                    <a:pt x="53" y="148"/>
                    <a:pt x="59" y="145"/>
                  </a:cubicBezTo>
                  <a:cubicBezTo>
                    <a:pt x="66" y="141"/>
                    <a:pt x="74" y="136"/>
                    <a:pt x="79" y="128"/>
                  </a:cubicBezTo>
                  <a:cubicBezTo>
                    <a:pt x="85" y="121"/>
                    <a:pt x="87" y="111"/>
                    <a:pt x="88" y="103"/>
                  </a:cubicBezTo>
                  <a:cubicBezTo>
                    <a:pt x="90" y="97"/>
                    <a:pt x="91" y="90"/>
                    <a:pt x="94" y="88"/>
                  </a:cubicBezTo>
                  <a:cubicBezTo>
                    <a:pt x="96" y="85"/>
                    <a:pt x="103" y="84"/>
                    <a:pt x="109" y="83"/>
                  </a:cubicBezTo>
                  <a:cubicBezTo>
                    <a:pt x="118" y="82"/>
                    <a:pt x="127" y="81"/>
                    <a:pt x="135" y="76"/>
                  </a:cubicBezTo>
                  <a:cubicBezTo>
                    <a:pt x="143" y="71"/>
                    <a:pt x="148" y="63"/>
                    <a:pt x="153" y="56"/>
                  </a:cubicBezTo>
                  <a:cubicBezTo>
                    <a:pt x="157" y="51"/>
                    <a:pt x="161" y="45"/>
                    <a:pt x="164" y="43"/>
                  </a:cubicBezTo>
                  <a:cubicBezTo>
                    <a:pt x="165" y="43"/>
                    <a:pt x="166" y="43"/>
                    <a:pt x="167" y="43"/>
                  </a:cubicBezTo>
                  <a:cubicBezTo>
                    <a:pt x="170" y="43"/>
                    <a:pt x="175" y="44"/>
                    <a:pt x="180" y="45"/>
                  </a:cubicBezTo>
                  <a:cubicBezTo>
                    <a:pt x="186" y="47"/>
                    <a:pt x="193" y="48"/>
                    <a:pt x="200" y="48"/>
                  </a:cubicBezTo>
                  <a:cubicBezTo>
                    <a:pt x="202" y="48"/>
                    <a:pt x="205" y="48"/>
                    <a:pt x="207" y="48"/>
                  </a:cubicBezTo>
                  <a:cubicBezTo>
                    <a:pt x="216" y="46"/>
                    <a:pt x="224" y="41"/>
                    <a:pt x="231" y="36"/>
                  </a:cubicBezTo>
                  <a:cubicBezTo>
                    <a:pt x="236" y="32"/>
                    <a:pt x="242" y="28"/>
                    <a:pt x="246" y="28"/>
                  </a:cubicBezTo>
                  <a:cubicBezTo>
                    <a:pt x="249" y="28"/>
                    <a:pt x="255" y="32"/>
                    <a:pt x="261" y="36"/>
                  </a:cubicBezTo>
                  <a:cubicBezTo>
                    <a:pt x="267" y="41"/>
                    <a:pt x="275" y="46"/>
                    <a:pt x="284" y="48"/>
                  </a:cubicBezTo>
                  <a:cubicBezTo>
                    <a:pt x="287" y="48"/>
                    <a:pt x="289" y="48"/>
                    <a:pt x="292" y="48"/>
                  </a:cubicBezTo>
                  <a:cubicBezTo>
                    <a:pt x="299" y="48"/>
                    <a:pt x="306" y="47"/>
                    <a:pt x="312" y="45"/>
                  </a:cubicBezTo>
                  <a:cubicBezTo>
                    <a:pt x="317" y="44"/>
                    <a:pt x="321" y="43"/>
                    <a:pt x="325" y="43"/>
                  </a:cubicBezTo>
                  <a:cubicBezTo>
                    <a:pt x="326" y="43"/>
                    <a:pt x="327" y="43"/>
                    <a:pt x="328" y="43"/>
                  </a:cubicBezTo>
                  <a:cubicBezTo>
                    <a:pt x="331" y="45"/>
                    <a:pt x="335" y="51"/>
                    <a:pt x="338" y="56"/>
                  </a:cubicBezTo>
                  <a:cubicBezTo>
                    <a:pt x="343" y="63"/>
                    <a:pt x="348" y="71"/>
                    <a:pt x="356" y="76"/>
                  </a:cubicBezTo>
                  <a:cubicBezTo>
                    <a:pt x="364" y="81"/>
                    <a:pt x="374" y="82"/>
                    <a:pt x="382" y="83"/>
                  </a:cubicBezTo>
                  <a:cubicBezTo>
                    <a:pt x="388" y="84"/>
                    <a:pt x="395" y="85"/>
                    <a:pt x="398" y="88"/>
                  </a:cubicBezTo>
                  <a:cubicBezTo>
                    <a:pt x="400" y="90"/>
                    <a:pt x="402" y="97"/>
                    <a:pt x="403" y="103"/>
                  </a:cubicBezTo>
                  <a:cubicBezTo>
                    <a:pt x="405" y="111"/>
                    <a:pt x="407" y="121"/>
                    <a:pt x="412" y="128"/>
                  </a:cubicBezTo>
                  <a:cubicBezTo>
                    <a:pt x="418" y="136"/>
                    <a:pt x="426" y="141"/>
                    <a:pt x="433" y="145"/>
                  </a:cubicBezTo>
                  <a:cubicBezTo>
                    <a:pt x="438" y="148"/>
                    <a:pt x="445" y="152"/>
                    <a:pt x="446" y="155"/>
                  </a:cubicBezTo>
                  <a:cubicBezTo>
                    <a:pt x="447" y="158"/>
                    <a:pt x="446" y="165"/>
                    <a:pt x="445" y="171"/>
                  </a:cubicBezTo>
                  <a:cubicBezTo>
                    <a:pt x="443" y="180"/>
                    <a:pt x="441" y="189"/>
                    <a:pt x="443" y="198"/>
                  </a:cubicBezTo>
                  <a:cubicBezTo>
                    <a:pt x="445" y="207"/>
                    <a:pt x="450" y="215"/>
                    <a:pt x="455" y="221"/>
                  </a:cubicBezTo>
                  <a:cubicBezTo>
                    <a:pt x="459" y="227"/>
                    <a:pt x="463" y="233"/>
                    <a:pt x="463" y="236"/>
                  </a:cubicBezTo>
                  <a:cubicBezTo>
                    <a:pt x="463" y="240"/>
                    <a:pt x="459" y="246"/>
                    <a:pt x="455" y="251"/>
                  </a:cubicBezTo>
                  <a:cubicBezTo>
                    <a:pt x="450" y="258"/>
                    <a:pt x="445" y="265"/>
                    <a:pt x="443" y="274"/>
                  </a:cubicBezTo>
                  <a:cubicBezTo>
                    <a:pt x="441" y="284"/>
                    <a:pt x="443" y="293"/>
                    <a:pt x="445" y="301"/>
                  </a:cubicBezTo>
                  <a:cubicBezTo>
                    <a:pt x="446" y="307"/>
                    <a:pt x="447" y="314"/>
                    <a:pt x="446" y="317"/>
                  </a:cubicBezTo>
                  <a:cubicBezTo>
                    <a:pt x="445" y="320"/>
                    <a:pt x="438" y="324"/>
                    <a:pt x="433" y="327"/>
                  </a:cubicBezTo>
                  <a:cubicBezTo>
                    <a:pt x="426" y="332"/>
                    <a:pt x="418" y="337"/>
                    <a:pt x="412" y="344"/>
                  </a:cubicBezTo>
                  <a:cubicBezTo>
                    <a:pt x="407" y="352"/>
                    <a:pt x="405" y="361"/>
                    <a:pt x="403" y="369"/>
                  </a:cubicBezTo>
                  <a:cubicBezTo>
                    <a:pt x="402" y="375"/>
                    <a:pt x="400" y="383"/>
                    <a:pt x="398" y="385"/>
                  </a:cubicBezTo>
                  <a:cubicBezTo>
                    <a:pt x="395" y="387"/>
                    <a:pt x="388" y="388"/>
                    <a:pt x="382" y="389"/>
                  </a:cubicBezTo>
                  <a:cubicBezTo>
                    <a:pt x="374" y="390"/>
                    <a:pt x="364" y="392"/>
                    <a:pt x="356" y="397"/>
                  </a:cubicBezTo>
                  <a:cubicBezTo>
                    <a:pt x="348" y="402"/>
                    <a:pt x="343" y="410"/>
                    <a:pt x="338" y="417"/>
                  </a:cubicBezTo>
                  <a:cubicBezTo>
                    <a:pt x="335" y="422"/>
                    <a:pt x="331" y="428"/>
                    <a:pt x="328" y="429"/>
                  </a:cubicBezTo>
                  <a:cubicBezTo>
                    <a:pt x="327" y="429"/>
                    <a:pt x="326" y="430"/>
                    <a:pt x="325" y="430"/>
                  </a:cubicBezTo>
                  <a:cubicBezTo>
                    <a:pt x="321" y="430"/>
                    <a:pt x="317" y="428"/>
                    <a:pt x="312" y="427"/>
                  </a:cubicBezTo>
                  <a:cubicBezTo>
                    <a:pt x="306" y="426"/>
                    <a:pt x="299" y="424"/>
                    <a:pt x="292" y="424"/>
                  </a:cubicBezTo>
                  <a:cubicBezTo>
                    <a:pt x="289" y="424"/>
                    <a:pt x="287" y="424"/>
                    <a:pt x="284" y="42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2" name="Freeform 22">
              <a:extLst>
                <a:ext uri="{FF2B5EF4-FFF2-40B4-BE49-F238E27FC236}">
                  <a16:creationId xmlns:a16="http://schemas.microsoft.com/office/drawing/2014/main" id="{7F3FB841-92BE-428A-B073-315103D0414F}"/>
                </a:ext>
              </a:extLst>
            </p:cNvPr>
            <p:cNvSpPr>
              <a:spLocks/>
            </p:cNvSpPr>
            <p:nvPr/>
          </p:nvSpPr>
          <p:spPr bwMode="auto">
            <a:xfrm>
              <a:off x="2693988" y="4541838"/>
              <a:ext cx="420688" cy="420688"/>
            </a:xfrm>
            <a:custGeom>
              <a:avLst/>
              <a:gdLst>
                <a:gd name="T0" fmla="*/ 227 w 237"/>
                <a:gd name="T1" fmla="*/ 67 h 237"/>
                <a:gd name="T2" fmla="*/ 208 w 237"/>
                <a:gd name="T3" fmla="*/ 74 h 237"/>
                <a:gd name="T4" fmla="*/ 150 w 237"/>
                <a:gd name="T5" fmla="*/ 196 h 237"/>
                <a:gd name="T6" fmla="*/ 116 w 237"/>
                <a:gd name="T7" fmla="*/ 153 h 237"/>
                <a:gd name="T8" fmla="*/ 158 w 237"/>
                <a:gd name="T9" fmla="*/ 66 h 237"/>
                <a:gd name="T10" fmla="*/ 151 w 237"/>
                <a:gd name="T11" fmla="*/ 47 h 237"/>
                <a:gd name="T12" fmla="*/ 132 w 237"/>
                <a:gd name="T13" fmla="*/ 54 h 237"/>
                <a:gd name="T14" fmla="*/ 90 w 237"/>
                <a:gd name="T15" fmla="*/ 143 h 237"/>
                <a:gd name="T16" fmla="*/ 37 w 237"/>
                <a:gd name="T17" fmla="*/ 144 h 237"/>
                <a:gd name="T18" fmla="*/ 95 w 237"/>
                <a:gd name="T19" fmla="*/ 22 h 237"/>
                <a:gd name="T20" fmla="*/ 89 w 237"/>
                <a:gd name="T21" fmla="*/ 3 h 237"/>
                <a:gd name="T22" fmla="*/ 70 w 237"/>
                <a:gd name="T23" fmla="*/ 10 h 237"/>
                <a:gd name="T24" fmla="*/ 2 w 237"/>
                <a:gd name="T25" fmla="*/ 153 h 237"/>
                <a:gd name="T26" fmla="*/ 3 w 237"/>
                <a:gd name="T27" fmla="*/ 167 h 237"/>
                <a:gd name="T28" fmla="*/ 15 w 237"/>
                <a:gd name="T29" fmla="*/ 173 h 237"/>
                <a:gd name="T30" fmla="*/ 94 w 237"/>
                <a:gd name="T31" fmla="*/ 171 h 237"/>
                <a:gd name="T32" fmla="*/ 142 w 237"/>
                <a:gd name="T33" fmla="*/ 232 h 237"/>
                <a:gd name="T34" fmla="*/ 153 w 237"/>
                <a:gd name="T35" fmla="*/ 237 h 237"/>
                <a:gd name="T36" fmla="*/ 154 w 237"/>
                <a:gd name="T37" fmla="*/ 237 h 237"/>
                <a:gd name="T38" fmla="*/ 165 w 237"/>
                <a:gd name="T39" fmla="*/ 229 h 237"/>
                <a:gd name="T40" fmla="*/ 233 w 237"/>
                <a:gd name="T41" fmla="*/ 86 h 237"/>
                <a:gd name="T42" fmla="*/ 227 w 237"/>
                <a:gd name="T43" fmla="*/ 67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7" h="237">
                  <a:moveTo>
                    <a:pt x="227" y="67"/>
                  </a:moveTo>
                  <a:cubicBezTo>
                    <a:pt x="220" y="64"/>
                    <a:pt x="211" y="67"/>
                    <a:pt x="208" y="74"/>
                  </a:cubicBezTo>
                  <a:cubicBezTo>
                    <a:pt x="150" y="196"/>
                    <a:pt x="150" y="196"/>
                    <a:pt x="150" y="196"/>
                  </a:cubicBezTo>
                  <a:cubicBezTo>
                    <a:pt x="116" y="153"/>
                    <a:pt x="116" y="153"/>
                    <a:pt x="116" y="153"/>
                  </a:cubicBezTo>
                  <a:cubicBezTo>
                    <a:pt x="158" y="66"/>
                    <a:pt x="158" y="66"/>
                    <a:pt x="158" y="66"/>
                  </a:cubicBezTo>
                  <a:cubicBezTo>
                    <a:pt x="161" y="59"/>
                    <a:pt x="158" y="51"/>
                    <a:pt x="151" y="47"/>
                  </a:cubicBezTo>
                  <a:cubicBezTo>
                    <a:pt x="144" y="44"/>
                    <a:pt x="136" y="47"/>
                    <a:pt x="132" y="54"/>
                  </a:cubicBezTo>
                  <a:cubicBezTo>
                    <a:pt x="90" y="143"/>
                    <a:pt x="90" y="143"/>
                    <a:pt x="90" y="143"/>
                  </a:cubicBezTo>
                  <a:cubicBezTo>
                    <a:pt x="37" y="144"/>
                    <a:pt x="37" y="144"/>
                    <a:pt x="37" y="144"/>
                  </a:cubicBezTo>
                  <a:cubicBezTo>
                    <a:pt x="95" y="22"/>
                    <a:pt x="95" y="22"/>
                    <a:pt x="95" y="22"/>
                  </a:cubicBezTo>
                  <a:cubicBezTo>
                    <a:pt x="99" y="15"/>
                    <a:pt x="96" y="6"/>
                    <a:pt x="89" y="3"/>
                  </a:cubicBezTo>
                  <a:cubicBezTo>
                    <a:pt x="82" y="0"/>
                    <a:pt x="73" y="3"/>
                    <a:pt x="70" y="10"/>
                  </a:cubicBezTo>
                  <a:cubicBezTo>
                    <a:pt x="2" y="153"/>
                    <a:pt x="2" y="153"/>
                    <a:pt x="2" y="153"/>
                  </a:cubicBezTo>
                  <a:cubicBezTo>
                    <a:pt x="0" y="157"/>
                    <a:pt x="0" y="163"/>
                    <a:pt x="3" y="167"/>
                  </a:cubicBezTo>
                  <a:cubicBezTo>
                    <a:pt x="6" y="171"/>
                    <a:pt x="10" y="173"/>
                    <a:pt x="15" y="173"/>
                  </a:cubicBezTo>
                  <a:cubicBezTo>
                    <a:pt x="94" y="171"/>
                    <a:pt x="94" y="171"/>
                    <a:pt x="94" y="171"/>
                  </a:cubicBezTo>
                  <a:cubicBezTo>
                    <a:pt x="142" y="232"/>
                    <a:pt x="142" y="232"/>
                    <a:pt x="142" y="232"/>
                  </a:cubicBezTo>
                  <a:cubicBezTo>
                    <a:pt x="144" y="235"/>
                    <a:pt x="148" y="237"/>
                    <a:pt x="153" y="237"/>
                  </a:cubicBezTo>
                  <a:cubicBezTo>
                    <a:pt x="153" y="237"/>
                    <a:pt x="154" y="237"/>
                    <a:pt x="154" y="237"/>
                  </a:cubicBezTo>
                  <a:cubicBezTo>
                    <a:pt x="159" y="236"/>
                    <a:pt x="163" y="233"/>
                    <a:pt x="165" y="229"/>
                  </a:cubicBezTo>
                  <a:cubicBezTo>
                    <a:pt x="233" y="86"/>
                    <a:pt x="233" y="86"/>
                    <a:pt x="233" y="86"/>
                  </a:cubicBezTo>
                  <a:cubicBezTo>
                    <a:pt x="237" y="79"/>
                    <a:pt x="234" y="70"/>
                    <a:pt x="227" y="67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43" name="Freeform 23">
              <a:extLst>
                <a:ext uri="{FF2B5EF4-FFF2-40B4-BE49-F238E27FC236}">
                  <a16:creationId xmlns:a16="http://schemas.microsoft.com/office/drawing/2014/main" id="{1470B983-A000-4022-A4F5-2ED3C792AD79}"/>
                </a:ext>
              </a:extLst>
            </p:cNvPr>
            <p:cNvSpPr>
              <a:spLocks/>
            </p:cNvSpPr>
            <p:nvPr/>
          </p:nvSpPr>
          <p:spPr bwMode="auto">
            <a:xfrm>
              <a:off x="3279775" y="4541838"/>
              <a:ext cx="420688" cy="420688"/>
            </a:xfrm>
            <a:custGeom>
              <a:avLst/>
              <a:gdLst>
                <a:gd name="T0" fmla="*/ 235 w 237"/>
                <a:gd name="T1" fmla="*/ 153 h 237"/>
                <a:gd name="T2" fmla="*/ 167 w 237"/>
                <a:gd name="T3" fmla="*/ 10 h 237"/>
                <a:gd name="T4" fmla="*/ 148 w 237"/>
                <a:gd name="T5" fmla="*/ 3 h 237"/>
                <a:gd name="T6" fmla="*/ 141 w 237"/>
                <a:gd name="T7" fmla="*/ 22 h 237"/>
                <a:gd name="T8" fmla="*/ 199 w 237"/>
                <a:gd name="T9" fmla="*/ 144 h 237"/>
                <a:gd name="T10" fmla="*/ 146 w 237"/>
                <a:gd name="T11" fmla="*/ 143 h 237"/>
                <a:gd name="T12" fmla="*/ 101 w 237"/>
                <a:gd name="T13" fmla="*/ 54 h 237"/>
                <a:gd name="T14" fmla="*/ 83 w 237"/>
                <a:gd name="T15" fmla="*/ 47 h 237"/>
                <a:gd name="T16" fmla="*/ 76 w 237"/>
                <a:gd name="T17" fmla="*/ 66 h 237"/>
                <a:gd name="T18" fmla="*/ 120 w 237"/>
                <a:gd name="T19" fmla="*/ 154 h 237"/>
                <a:gd name="T20" fmla="*/ 87 w 237"/>
                <a:gd name="T21" fmla="*/ 196 h 237"/>
                <a:gd name="T22" fmla="*/ 29 w 237"/>
                <a:gd name="T23" fmla="*/ 74 h 237"/>
                <a:gd name="T24" fmla="*/ 10 w 237"/>
                <a:gd name="T25" fmla="*/ 67 h 237"/>
                <a:gd name="T26" fmla="*/ 4 w 237"/>
                <a:gd name="T27" fmla="*/ 86 h 237"/>
                <a:gd name="T28" fmla="*/ 71 w 237"/>
                <a:gd name="T29" fmla="*/ 229 h 237"/>
                <a:gd name="T30" fmla="*/ 83 w 237"/>
                <a:gd name="T31" fmla="*/ 237 h 237"/>
                <a:gd name="T32" fmla="*/ 84 w 237"/>
                <a:gd name="T33" fmla="*/ 237 h 237"/>
                <a:gd name="T34" fmla="*/ 95 w 237"/>
                <a:gd name="T35" fmla="*/ 232 h 237"/>
                <a:gd name="T36" fmla="*/ 142 w 237"/>
                <a:gd name="T37" fmla="*/ 171 h 237"/>
                <a:gd name="T38" fmla="*/ 222 w 237"/>
                <a:gd name="T39" fmla="*/ 173 h 237"/>
                <a:gd name="T40" fmla="*/ 234 w 237"/>
                <a:gd name="T41" fmla="*/ 167 h 237"/>
                <a:gd name="T42" fmla="*/ 235 w 237"/>
                <a:gd name="T43" fmla="*/ 153 h 2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37" h="237">
                  <a:moveTo>
                    <a:pt x="235" y="153"/>
                  </a:moveTo>
                  <a:cubicBezTo>
                    <a:pt x="167" y="10"/>
                    <a:pt x="167" y="10"/>
                    <a:pt x="167" y="10"/>
                  </a:cubicBezTo>
                  <a:cubicBezTo>
                    <a:pt x="163" y="3"/>
                    <a:pt x="155" y="0"/>
                    <a:pt x="148" y="3"/>
                  </a:cubicBezTo>
                  <a:cubicBezTo>
                    <a:pt x="141" y="6"/>
                    <a:pt x="138" y="15"/>
                    <a:pt x="141" y="22"/>
                  </a:cubicBezTo>
                  <a:cubicBezTo>
                    <a:pt x="199" y="144"/>
                    <a:pt x="199" y="144"/>
                    <a:pt x="199" y="144"/>
                  </a:cubicBezTo>
                  <a:cubicBezTo>
                    <a:pt x="146" y="143"/>
                    <a:pt x="146" y="143"/>
                    <a:pt x="146" y="143"/>
                  </a:cubicBezTo>
                  <a:cubicBezTo>
                    <a:pt x="101" y="54"/>
                    <a:pt x="101" y="54"/>
                    <a:pt x="101" y="54"/>
                  </a:cubicBezTo>
                  <a:cubicBezTo>
                    <a:pt x="98" y="47"/>
                    <a:pt x="90" y="44"/>
                    <a:pt x="83" y="47"/>
                  </a:cubicBezTo>
                  <a:cubicBezTo>
                    <a:pt x="76" y="51"/>
                    <a:pt x="73" y="59"/>
                    <a:pt x="76" y="66"/>
                  </a:cubicBezTo>
                  <a:cubicBezTo>
                    <a:pt x="120" y="154"/>
                    <a:pt x="120" y="154"/>
                    <a:pt x="120" y="154"/>
                  </a:cubicBezTo>
                  <a:cubicBezTo>
                    <a:pt x="87" y="196"/>
                    <a:pt x="87" y="196"/>
                    <a:pt x="87" y="196"/>
                  </a:cubicBezTo>
                  <a:cubicBezTo>
                    <a:pt x="29" y="74"/>
                    <a:pt x="29" y="74"/>
                    <a:pt x="29" y="74"/>
                  </a:cubicBezTo>
                  <a:cubicBezTo>
                    <a:pt x="25" y="67"/>
                    <a:pt x="17" y="64"/>
                    <a:pt x="10" y="67"/>
                  </a:cubicBezTo>
                  <a:cubicBezTo>
                    <a:pt x="3" y="70"/>
                    <a:pt x="0" y="79"/>
                    <a:pt x="4" y="86"/>
                  </a:cubicBezTo>
                  <a:cubicBezTo>
                    <a:pt x="71" y="229"/>
                    <a:pt x="71" y="229"/>
                    <a:pt x="71" y="229"/>
                  </a:cubicBezTo>
                  <a:cubicBezTo>
                    <a:pt x="74" y="233"/>
                    <a:pt x="78" y="236"/>
                    <a:pt x="83" y="237"/>
                  </a:cubicBezTo>
                  <a:cubicBezTo>
                    <a:pt x="83" y="237"/>
                    <a:pt x="84" y="237"/>
                    <a:pt x="84" y="237"/>
                  </a:cubicBezTo>
                  <a:cubicBezTo>
                    <a:pt x="88" y="237"/>
                    <a:pt x="92" y="235"/>
                    <a:pt x="95" y="232"/>
                  </a:cubicBezTo>
                  <a:cubicBezTo>
                    <a:pt x="142" y="171"/>
                    <a:pt x="142" y="171"/>
                    <a:pt x="142" y="171"/>
                  </a:cubicBezTo>
                  <a:cubicBezTo>
                    <a:pt x="222" y="173"/>
                    <a:pt x="222" y="173"/>
                    <a:pt x="222" y="173"/>
                  </a:cubicBezTo>
                  <a:cubicBezTo>
                    <a:pt x="226" y="173"/>
                    <a:pt x="231" y="171"/>
                    <a:pt x="234" y="167"/>
                  </a:cubicBezTo>
                  <a:cubicBezTo>
                    <a:pt x="236" y="163"/>
                    <a:pt x="237" y="157"/>
                    <a:pt x="235" y="153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graphicFrame>
        <p:nvGraphicFramePr>
          <p:cNvPr id="47" name="Table 46">
            <a:extLst>
              <a:ext uri="{FF2B5EF4-FFF2-40B4-BE49-F238E27FC236}">
                <a16:creationId xmlns:a16="http://schemas.microsoft.com/office/drawing/2014/main" id="{6A8A2CF4-7814-4062-B6F3-1A5D1CFEDC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6859475"/>
              </p:ext>
            </p:extLst>
          </p:nvPr>
        </p:nvGraphicFramePr>
        <p:xfrm>
          <a:off x="8086338" y="2769312"/>
          <a:ext cx="3530799" cy="16944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6933">
                  <a:extLst>
                    <a:ext uri="{9D8B030D-6E8A-4147-A177-3AD203B41FA5}">
                      <a16:colId xmlns:a16="http://schemas.microsoft.com/office/drawing/2014/main" val="3376640303"/>
                    </a:ext>
                  </a:extLst>
                </a:gridCol>
                <a:gridCol w="1176933">
                  <a:extLst>
                    <a:ext uri="{9D8B030D-6E8A-4147-A177-3AD203B41FA5}">
                      <a16:colId xmlns:a16="http://schemas.microsoft.com/office/drawing/2014/main" val="235399126"/>
                    </a:ext>
                  </a:extLst>
                </a:gridCol>
                <a:gridCol w="1176933">
                  <a:extLst>
                    <a:ext uri="{9D8B030D-6E8A-4147-A177-3AD203B41FA5}">
                      <a16:colId xmlns:a16="http://schemas.microsoft.com/office/drawing/2014/main" val="1871370268"/>
                    </a:ext>
                  </a:extLst>
                </a:gridCol>
              </a:tblGrid>
              <a:tr h="613968">
                <a:tc gridSpan="3"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Bluebook CareConnect</a:t>
                      </a:r>
                      <a:r>
                        <a:rPr lang="en-US" sz="1800" b="1" baseline="30000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SM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1E5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2910070"/>
                  </a:ext>
                </a:extLst>
              </a:tr>
              <a:tr h="108051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A1E56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In-Network Navigation</a:t>
                      </a:r>
                    </a:p>
                  </a:txBody>
                  <a:tcPr marT="540000">
                    <a:lnL w="12700" cmpd="sng">
                      <a:noFill/>
                    </a:lnL>
                    <a:lnR w="9525" cap="flat" cmpd="sng" algn="ctr">
                      <a:solidFill>
                        <a:srgbClr val="0A1E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A1E56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Bundles</a:t>
                      </a:r>
                    </a:p>
                  </a:txBody>
                  <a:tcPr marT="540000">
                    <a:lnL w="9525" cap="flat" cmpd="sng" algn="ctr">
                      <a:solidFill>
                        <a:srgbClr val="0A1E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A1E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A1E56"/>
                          </a:solidFill>
                          <a:effectLst/>
                          <a:uLnTx/>
                          <a:uFillTx/>
                          <a:latin typeface="Arial" panose="020B0604020202020204"/>
                          <a:ea typeface="+mn-ea"/>
                          <a:cs typeface="+mn-cs"/>
                        </a:rPr>
                        <a:t>Medical 2nd Opinion</a:t>
                      </a:r>
                    </a:p>
                  </a:txBody>
                  <a:tcPr marT="540000">
                    <a:lnL w="9525" cap="flat" cmpd="sng" algn="ctr">
                      <a:solidFill>
                        <a:srgbClr val="0A1E5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1360937"/>
                  </a:ext>
                </a:extLst>
              </a:tr>
            </a:tbl>
          </a:graphicData>
        </a:graphic>
      </p:graphicFrame>
      <p:sp>
        <p:nvSpPr>
          <p:cNvPr id="48" name="Freeform 681">
            <a:extLst>
              <a:ext uri="{FF2B5EF4-FFF2-40B4-BE49-F238E27FC236}">
                <a16:creationId xmlns:a16="http://schemas.microsoft.com/office/drawing/2014/main" id="{EB10CCF4-BDD3-49E5-BF70-B1AA7A5429C1}"/>
              </a:ext>
            </a:extLst>
          </p:cNvPr>
          <p:cNvSpPr>
            <a:spLocks noEditPoints="1"/>
          </p:cNvSpPr>
          <p:nvPr/>
        </p:nvSpPr>
        <p:spPr bwMode="auto">
          <a:xfrm>
            <a:off x="4753150" y="3025579"/>
            <a:ext cx="726188" cy="408208"/>
          </a:xfrm>
          <a:custGeom>
            <a:avLst/>
            <a:gdLst>
              <a:gd name="T0" fmla="*/ 493 w 493"/>
              <a:gd name="T1" fmla="*/ 63 h 277"/>
              <a:gd name="T2" fmla="*/ 144 w 493"/>
              <a:gd name="T3" fmla="*/ 55 h 277"/>
              <a:gd name="T4" fmla="*/ 28 w 493"/>
              <a:gd name="T5" fmla="*/ 121 h 277"/>
              <a:gd name="T6" fmla="*/ 5 w 493"/>
              <a:gd name="T7" fmla="*/ 160 h 277"/>
              <a:gd name="T8" fmla="*/ 0 w 493"/>
              <a:gd name="T9" fmla="*/ 199 h 277"/>
              <a:gd name="T10" fmla="*/ 277 w 493"/>
              <a:gd name="T11" fmla="*/ 237 h 277"/>
              <a:gd name="T12" fmla="*/ 493 w 493"/>
              <a:gd name="T13" fmla="*/ 160 h 277"/>
              <a:gd name="T14" fmla="*/ 488 w 493"/>
              <a:gd name="T15" fmla="*/ 120 h 277"/>
              <a:gd name="T16" fmla="*/ 463 w 493"/>
              <a:gd name="T17" fmla="*/ 63 h 277"/>
              <a:gd name="T18" fmla="*/ 402 w 493"/>
              <a:gd name="T19" fmla="*/ 72 h 277"/>
              <a:gd name="T20" fmla="*/ 362 w 493"/>
              <a:gd name="T21" fmla="*/ 25 h 277"/>
              <a:gd name="T22" fmla="*/ 117 w 493"/>
              <a:gd name="T23" fmla="*/ 102 h 277"/>
              <a:gd name="T24" fmla="*/ 175 w 493"/>
              <a:gd name="T25" fmla="*/ 86 h 277"/>
              <a:gd name="T26" fmla="*/ 206 w 493"/>
              <a:gd name="T27" fmla="*/ 109 h 277"/>
              <a:gd name="T28" fmla="*/ 253 w 493"/>
              <a:gd name="T29" fmla="*/ 128 h 277"/>
              <a:gd name="T30" fmla="*/ 163 w 493"/>
              <a:gd name="T31" fmla="*/ 130 h 277"/>
              <a:gd name="T32" fmla="*/ 111 w 493"/>
              <a:gd name="T33" fmla="*/ 113 h 277"/>
              <a:gd name="T34" fmla="*/ 144 w 493"/>
              <a:gd name="T35" fmla="*/ 160 h 277"/>
              <a:gd name="T36" fmla="*/ 195 w 493"/>
              <a:gd name="T37" fmla="*/ 151 h 277"/>
              <a:gd name="T38" fmla="*/ 95 w 493"/>
              <a:gd name="T39" fmla="*/ 110 h 277"/>
              <a:gd name="T40" fmla="*/ 50 w 493"/>
              <a:gd name="T41" fmla="*/ 115 h 277"/>
              <a:gd name="T42" fmla="*/ 49 w 493"/>
              <a:gd name="T43" fmla="*/ 195 h 277"/>
              <a:gd name="T44" fmla="*/ 271 w 493"/>
              <a:gd name="T45" fmla="*/ 223 h 277"/>
              <a:gd name="T46" fmla="*/ 50 w 493"/>
              <a:gd name="T47" fmla="*/ 179 h 277"/>
              <a:gd name="T48" fmla="*/ 90 w 493"/>
              <a:gd name="T49" fmla="*/ 183 h 277"/>
              <a:gd name="T50" fmla="*/ 271 w 493"/>
              <a:gd name="T51" fmla="*/ 191 h 277"/>
              <a:gd name="T52" fmla="*/ 92 w 493"/>
              <a:gd name="T53" fmla="*/ 167 h 277"/>
              <a:gd name="T54" fmla="*/ 49 w 493"/>
              <a:gd name="T55" fmla="*/ 131 h 277"/>
              <a:gd name="T56" fmla="*/ 122 w 493"/>
              <a:gd name="T57" fmla="*/ 166 h 277"/>
              <a:gd name="T58" fmla="*/ 271 w 493"/>
              <a:gd name="T59" fmla="*/ 142 h 277"/>
              <a:gd name="T60" fmla="*/ 360 w 493"/>
              <a:gd name="T61" fmla="*/ 129 h 277"/>
              <a:gd name="T62" fmla="*/ 360 w 493"/>
              <a:gd name="T63" fmla="*/ 177 h 277"/>
              <a:gd name="T64" fmla="*/ 286 w 493"/>
              <a:gd name="T65" fmla="*/ 201 h 277"/>
              <a:gd name="T66" fmla="*/ 286 w 493"/>
              <a:gd name="T67" fmla="*/ 154 h 277"/>
              <a:gd name="T68" fmla="*/ 283 w 493"/>
              <a:gd name="T69" fmla="*/ 127 h 277"/>
              <a:gd name="T70" fmla="*/ 264 w 493"/>
              <a:gd name="T71" fmla="*/ 117 h 277"/>
              <a:gd name="T72" fmla="*/ 205 w 493"/>
              <a:gd name="T73" fmla="*/ 85 h 277"/>
              <a:gd name="T74" fmla="*/ 175 w 493"/>
              <a:gd name="T75" fmla="*/ 70 h 277"/>
              <a:gd name="T76" fmla="*/ 185 w 493"/>
              <a:gd name="T77" fmla="*/ 59 h 277"/>
              <a:gd name="T78" fmla="*/ 271 w 493"/>
              <a:gd name="T79" fmla="*/ 66 h 277"/>
              <a:gd name="T80" fmla="*/ 320 w 493"/>
              <a:gd name="T81" fmla="*/ 90 h 277"/>
              <a:gd name="T82" fmla="*/ 360 w 493"/>
              <a:gd name="T83" fmla="*/ 108 h 277"/>
              <a:gd name="T84" fmla="*/ 316 w 493"/>
              <a:gd name="T85" fmla="*/ 71 h 277"/>
              <a:gd name="T86" fmla="*/ 281 w 493"/>
              <a:gd name="T87" fmla="*/ 48 h 277"/>
              <a:gd name="T88" fmla="*/ 322 w 493"/>
              <a:gd name="T89" fmla="*/ 44 h 277"/>
              <a:gd name="T90" fmla="*/ 408 w 493"/>
              <a:gd name="T91" fmla="*/ 42 h 277"/>
              <a:gd name="T92" fmla="*/ 387 w 493"/>
              <a:gd name="T93" fmla="*/ 88 h 277"/>
              <a:gd name="T94" fmla="*/ 375 w 493"/>
              <a:gd name="T95" fmla="*/ 188 h 277"/>
              <a:gd name="T96" fmla="*/ 440 w 493"/>
              <a:gd name="T97" fmla="*/ 135 h 277"/>
              <a:gd name="T98" fmla="*/ 394 w 493"/>
              <a:gd name="T99" fmla="*/ 133 h 277"/>
              <a:gd name="T100" fmla="*/ 440 w 493"/>
              <a:gd name="T101" fmla="*/ 102 h 277"/>
              <a:gd name="T102" fmla="*/ 375 w 493"/>
              <a:gd name="T103" fmla="*/ 124 h 277"/>
              <a:gd name="T104" fmla="*/ 406 w 493"/>
              <a:gd name="T105" fmla="*/ 97 h 2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493" h="277">
                <a:moveTo>
                  <a:pt x="493" y="95"/>
                </a:moveTo>
                <a:cubicBezTo>
                  <a:pt x="493" y="92"/>
                  <a:pt x="491" y="89"/>
                  <a:pt x="488" y="88"/>
                </a:cubicBezTo>
                <a:cubicBezTo>
                  <a:pt x="462" y="79"/>
                  <a:pt x="462" y="79"/>
                  <a:pt x="462" y="79"/>
                </a:cubicBezTo>
                <a:cubicBezTo>
                  <a:pt x="488" y="70"/>
                  <a:pt x="488" y="70"/>
                  <a:pt x="488" y="70"/>
                </a:cubicBezTo>
                <a:cubicBezTo>
                  <a:pt x="491" y="69"/>
                  <a:pt x="493" y="66"/>
                  <a:pt x="493" y="63"/>
                </a:cubicBezTo>
                <a:cubicBezTo>
                  <a:pt x="493" y="60"/>
                  <a:pt x="491" y="57"/>
                  <a:pt x="488" y="56"/>
                </a:cubicBezTo>
                <a:cubicBezTo>
                  <a:pt x="340" y="0"/>
                  <a:pt x="340" y="0"/>
                  <a:pt x="340" y="0"/>
                </a:cubicBezTo>
                <a:cubicBezTo>
                  <a:pt x="338" y="0"/>
                  <a:pt x="337" y="0"/>
                  <a:pt x="335" y="0"/>
                </a:cubicBezTo>
                <a:cubicBezTo>
                  <a:pt x="187" y="43"/>
                  <a:pt x="187" y="43"/>
                  <a:pt x="187" y="43"/>
                </a:cubicBezTo>
                <a:cubicBezTo>
                  <a:pt x="144" y="55"/>
                  <a:pt x="144" y="55"/>
                  <a:pt x="144" y="55"/>
                </a:cubicBezTo>
                <a:cubicBezTo>
                  <a:pt x="144" y="55"/>
                  <a:pt x="144" y="55"/>
                  <a:pt x="144" y="55"/>
                </a:cubicBezTo>
                <a:cubicBezTo>
                  <a:pt x="5" y="95"/>
                  <a:pt x="5" y="95"/>
                  <a:pt x="5" y="95"/>
                </a:cubicBezTo>
                <a:cubicBezTo>
                  <a:pt x="2" y="96"/>
                  <a:pt x="0" y="99"/>
                  <a:pt x="0" y="102"/>
                </a:cubicBezTo>
                <a:cubicBezTo>
                  <a:pt x="0" y="105"/>
                  <a:pt x="1" y="108"/>
                  <a:pt x="4" y="109"/>
                </a:cubicBezTo>
                <a:cubicBezTo>
                  <a:pt x="28" y="121"/>
                  <a:pt x="28" y="121"/>
                  <a:pt x="28" y="121"/>
                </a:cubicBezTo>
                <a:cubicBezTo>
                  <a:pt x="5" y="128"/>
                  <a:pt x="5" y="128"/>
                  <a:pt x="5" y="128"/>
                </a:cubicBezTo>
                <a:cubicBezTo>
                  <a:pt x="2" y="129"/>
                  <a:pt x="0" y="131"/>
                  <a:pt x="0" y="134"/>
                </a:cubicBezTo>
                <a:cubicBezTo>
                  <a:pt x="0" y="137"/>
                  <a:pt x="1" y="140"/>
                  <a:pt x="4" y="142"/>
                </a:cubicBezTo>
                <a:cubicBezTo>
                  <a:pt x="28" y="153"/>
                  <a:pt x="28" y="153"/>
                  <a:pt x="28" y="153"/>
                </a:cubicBezTo>
                <a:cubicBezTo>
                  <a:pt x="5" y="160"/>
                  <a:pt x="5" y="160"/>
                  <a:pt x="5" y="160"/>
                </a:cubicBezTo>
                <a:cubicBezTo>
                  <a:pt x="2" y="161"/>
                  <a:pt x="0" y="163"/>
                  <a:pt x="0" y="166"/>
                </a:cubicBezTo>
                <a:cubicBezTo>
                  <a:pt x="0" y="169"/>
                  <a:pt x="1" y="172"/>
                  <a:pt x="4" y="174"/>
                </a:cubicBezTo>
                <a:cubicBezTo>
                  <a:pt x="28" y="185"/>
                  <a:pt x="28" y="185"/>
                  <a:pt x="28" y="185"/>
                </a:cubicBezTo>
                <a:cubicBezTo>
                  <a:pt x="5" y="192"/>
                  <a:pt x="5" y="192"/>
                  <a:pt x="5" y="192"/>
                </a:cubicBezTo>
                <a:cubicBezTo>
                  <a:pt x="2" y="193"/>
                  <a:pt x="0" y="196"/>
                  <a:pt x="0" y="199"/>
                </a:cubicBezTo>
                <a:cubicBezTo>
                  <a:pt x="0" y="202"/>
                  <a:pt x="1" y="205"/>
                  <a:pt x="4" y="206"/>
                </a:cubicBezTo>
                <a:cubicBezTo>
                  <a:pt x="151" y="276"/>
                  <a:pt x="151" y="276"/>
                  <a:pt x="151" y="276"/>
                </a:cubicBezTo>
                <a:cubicBezTo>
                  <a:pt x="152" y="277"/>
                  <a:pt x="153" y="277"/>
                  <a:pt x="154" y="277"/>
                </a:cubicBezTo>
                <a:cubicBezTo>
                  <a:pt x="155" y="277"/>
                  <a:pt x="156" y="277"/>
                  <a:pt x="156" y="277"/>
                </a:cubicBezTo>
                <a:cubicBezTo>
                  <a:pt x="277" y="237"/>
                  <a:pt x="277" y="237"/>
                  <a:pt x="277" y="237"/>
                </a:cubicBezTo>
                <a:cubicBezTo>
                  <a:pt x="278" y="237"/>
                  <a:pt x="278" y="237"/>
                  <a:pt x="279" y="237"/>
                </a:cubicBezTo>
                <a:cubicBezTo>
                  <a:pt x="279" y="237"/>
                  <a:pt x="280" y="237"/>
                  <a:pt x="281" y="236"/>
                </a:cubicBezTo>
                <a:cubicBezTo>
                  <a:pt x="313" y="225"/>
                  <a:pt x="313" y="225"/>
                  <a:pt x="313" y="225"/>
                </a:cubicBezTo>
                <a:cubicBezTo>
                  <a:pt x="488" y="167"/>
                  <a:pt x="488" y="167"/>
                  <a:pt x="488" y="167"/>
                </a:cubicBezTo>
                <a:cubicBezTo>
                  <a:pt x="491" y="166"/>
                  <a:pt x="493" y="163"/>
                  <a:pt x="493" y="160"/>
                </a:cubicBezTo>
                <a:cubicBezTo>
                  <a:pt x="493" y="157"/>
                  <a:pt x="491" y="154"/>
                  <a:pt x="488" y="153"/>
                </a:cubicBezTo>
                <a:cubicBezTo>
                  <a:pt x="462" y="143"/>
                  <a:pt x="462" y="143"/>
                  <a:pt x="462" y="143"/>
                </a:cubicBezTo>
                <a:cubicBezTo>
                  <a:pt x="488" y="134"/>
                  <a:pt x="488" y="134"/>
                  <a:pt x="488" y="134"/>
                </a:cubicBezTo>
                <a:cubicBezTo>
                  <a:pt x="491" y="133"/>
                  <a:pt x="493" y="131"/>
                  <a:pt x="493" y="128"/>
                </a:cubicBezTo>
                <a:cubicBezTo>
                  <a:pt x="493" y="124"/>
                  <a:pt x="491" y="122"/>
                  <a:pt x="488" y="120"/>
                </a:cubicBezTo>
                <a:cubicBezTo>
                  <a:pt x="462" y="111"/>
                  <a:pt x="462" y="111"/>
                  <a:pt x="462" y="111"/>
                </a:cubicBezTo>
                <a:cubicBezTo>
                  <a:pt x="488" y="102"/>
                  <a:pt x="488" y="102"/>
                  <a:pt x="488" y="102"/>
                </a:cubicBezTo>
                <a:cubicBezTo>
                  <a:pt x="491" y="101"/>
                  <a:pt x="493" y="99"/>
                  <a:pt x="493" y="95"/>
                </a:cubicBezTo>
                <a:close/>
                <a:moveTo>
                  <a:pt x="425" y="48"/>
                </a:moveTo>
                <a:cubicBezTo>
                  <a:pt x="463" y="63"/>
                  <a:pt x="463" y="63"/>
                  <a:pt x="463" y="63"/>
                </a:cubicBezTo>
                <a:cubicBezTo>
                  <a:pt x="440" y="70"/>
                  <a:pt x="440" y="70"/>
                  <a:pt x="440" y="70"/>
                </a:cubicBezTo>
                <a:cubicBezTo>
                  <a:pt x="429" y="74"/>
                  <a:pt x="429" y="74"/>
                  <a:pt x="429" y="74"/>
                </a:cubicBezTo>
                <a:cubicBezTo>
                  <a:pt x="418" y="78"/>
                  <a:pt x="418" y="78"/>
                  <a:pt x="418" y="78"/>
                </a:cubicBezTo>
                <a:cubicBezTo>
                  <a:pt x="401" y="83"/>
                  <a:pt x="401" y="83"/>
                  <a:pt x="401" y="83"/>
                </a:cubicBezTo>
                <a:cubicBezTo>
                  <a:pt x="401" y="79"/>
                  <a:pt x="401" y="75"/>
                  <a:pt x="402" y="72"/>
                </a:cubicBezTo>
                <a:cubicBezTo>
                  <a:pt x="402" y="69"/>
                  <a:pt x="403" y="67"/>
                  <a:pt x="405" y="65"/>
                </a:cubicBezTo>
                <a:cubicBezTo>
                  <a:pt x="406" y="63"/>
                  <a:pt x="408" y="61"/>
                  <a:pt x="410" y="59"/>
                </a:cubicBezTo>
                <a:cubicBezTo>
                  <a:pt x="414" y="55"/>
                  <a:pt x="419" y="52"/>
                  <a:pt x="425" y="48"/>
                </a:cubicBezTo>
                <a:close/>
                <a:moveTo>
                  <a:pt x="337" y="15"/>
                </a:moveTo>
                <a:cubicBezTo>
                  <a:pt x="362" y="25"/>
                  <a:pt x="362" y="25"/>
                  <a:pt x="362" y="25"/>
                </a:cubicBezTo>
                <a:cubicBezTo>
                  <a:pt x="343" y="31"/>
                  <a:pt x="320" y="31"/>
                  <a:pt x="304" y="25"/>
                </a:cubicBezTo>
                <a:lnTo>
                  <a:pt x="337" y="15"/>
                </a:lnTo>
                <a:close/>
                <a:moveTo>
                  <a:pt x="111" y="113"/>
                </a:moveTo>
                <a:cubicBezTo>
                  <a:pt x="113" y="110"/>
                  <a:pt x="115" y="107"/>
                  <a:pt x="116" y="103"/>
                </a:cubicBezTo>
                <a:cubicBezTo>
                  <a:pt x="116" y="103"/>
                  <a:pt x="116" y="102"/>
                  <a:pt x="117" y="102"/>
                </a:cubicBezTo>
                <a:cubicBezTo>
                  <a:pt x="117" y="99"/>
                  <a:pt x="118" y="97"/>
                  <a:pt x="118" y="95"/>
                </a:cubicBezTo>
                <a:cubicBezTo>
                  <a:pt x="119" y="90"/>
                  <a:pt x="118" y="84"/>
                  <a:pt x="116" y="79"/>
                </a:cubicBezTo>
                <a:cubicBezTo>
                  <a:pt x="145" y="71"/>
                  <a:pt x="145" y="71"/>
                  <a:pt x="145" y="71"/>
                </a:cubicBezTo>
                <a:cubicBezTo>
                  <a:pt x="165" y="81"/>
                  <a:pt x="165" y="81"/>
                  <a:pt x="165" y="81"/>
                </a:cubicBezTo>
                <a:cubicBezTo>
                  <a:pt x="175" y="86"/>
                  <a:pt x="175" y="86"/>
                  <a:pt x="175" y="86"/>
                </a:cubicBezTo>
                <a:cubicBezTo>
                  <a:pt x="184" y="91"/>
                  <a:pt x="184" y="91"/>
                  <a:pt x="184" y="91"/>
                </a:cubicBezTo>
                <a:cubicBezTo>
                  <a:pt x="185" y="92"/>
                  <a:pt x="185" y="92"/>
                  <a:pt x="185" y="92"/>
                </a:cubicBezTo>
                <a:cubicBezTo>
                  <a:pt x="187" y="94"/>
                  <a:pt x="189" y="96"/>
                  <a:pt x="191" y="98"/>
                </a:cubicBezTo>
                <a:cubicBezTo>
                  <a:pt x="193" y="100"/>
                  <a:pt x="196" y="102"/>
                  <a:pt x="198" y="104"/>
                </a:cubicBezTo>
                <a:cubicBezTo>
                  <a:pt x="201" y="106"/>
                  <a:pt x="203" y="108"/>
                  <a:pt x="206" y="109"/>
                </a:cubicBezTo>
                <a:cubicBezTo>
                  <a:pt x="209" y="111"/>
                  <a:pt x="212" y="113"/>
                  <a:pt x="215" y="115"/>
                </a:cubicBezTo>
                <a:cubicBezTo>
                  <a:pt x="223" y="118"/>
                  <a:pt x="231" y="122"/>
                  <a:pt x="239" y="124"/>
                </a:cubicBezTo>
                <a:cubicBezTo>
                  <a:pt x="240" y="124"/>
                  <a:pt x="240" y="124"/>
                  <a:pt x="240" y="124"/>
                </a:cubicBezTo>
                <a:cubicBezTo>
                  <a:pt x="244" y="126"/>
                  <a:pt x="248" y="127"/>
                  <a:pt x="252" y="127"/>
                </a:cubicBezTo>
                <a:cubicBezTo>
                  <a:pt x="253" y="128"/>
                  <a:pt x="253" y="128"/>
                  <a:pt x="253" y="128"/>
                </a:cubicBezTo>
                <a:cubicBezTo>
                  <a:pt x="258" y="131"/>
                  <a:pt x="258" y="131"/>
                  <a:pt x="258" y="131"/>
                </a:cubicBezTo>
                <a:cubicBezTo>
                  <a:pt x="215" y="145"/>
                  <a:pt x="215" y="145"/>
                  <a:pt x="215" y="145"/>
                </a:cubicBezTo>
                <a:cubicBezTo>
                  <a:pt x="213" y="144"/>
                  <a:pt x="210" y="142"/>
                  <a:pt x="208" y="141"/>
                </a:cubicBezTo>
                <a:cubicBezTo>
                  <a:pt x="205" y="139"/>
                  <a:pt x="202" y="138"/>
                  <a:pt x="198" y="136"/>
                </a:cubicBezTo>
                <a:cubicBezTo>
                  <a:pt x="186" y="132"/>
                  <a:pt x="174" y="130"/>
                  <a:pt x="163" y="130"/>
                </a:cubicBezTo>
                <a:cubicBezTo>
                  <a:pt x="144" y="130"/>
                  <a:pt x="125" y="136"/>
                  <a:pt x="111" y="144"/>
                </a:cubicBezTo>
                <a:cubicBezTo>
                  <a:pt x="102" y="140"/>
                  <a:pt x="102" y="140"/>
                  <a:pt x="102" y="140"/>
                </a:cubicBezTo>
                <a:cubicBezTo>
                  <a:pt x="92" y="135"/>
                  <a:pt x="92" y="135"/>
                  <a:pt x="92" y="135"/>
                </a:cubicBezTo>
                <a:cubicBezTo>
                  <a:pt x="89" y="133"/>
                  <a:pt x="89" y="133"/>
                  <a:pt x="89" y="133"/>
                </a:cubicBezTo>
                <a:cubicBezTo>
                  <a:pt x="97" y="128"/>
                  <a:pt x="106" y="121"/>
                  <a:pt x="111" y="113"/>
                </a:cubicBezTo>
                <a:close/>
                <a:moveTo>
                  <a:pt x="195" y="151"/>
                </a:moveTo>
                <a:cubicBezTo>
                  <a:pt x="169" y="160"/>
                  <a:pt x="169" y="160"/>
                  <a:pt x="169" y="160"/>
                </a:cubicBezTo>
                <a:cubicBezTo>
                  <a:pt x="155" y="165"/>
                  <a:pt x="155" y="165"/>
                  <a:pt x="155" y="165"/>
                </a:cubicBezTo>
                <a:cubicBezTo>
                  <a:pt x="154" y="165"/>
                  <a:pt x="154" y="165"/>
                  <a:pt x="154" y="165"/>
                </a:cubicBezTo>
                <a:cubicBezTo>
                  <a:pt x="144" y="160"/>
                  <a:pt x="144" y="160"/>
                  <a:pt x="144" y="160"/>
                </a:cubicBezTo>
                <a:cubicBezTo>
                  <a:pt x="134" y="155"/>
                  <a:pt x="134" y="155"/>
                  <a:pt x="134" y="155"/>
                </a:cubicBezTo>
                <a:cubicBezTo>
                  <a:pt x="128" y="152"/>
                  <a:pt x="128" y="152"/>
                  <a:pt x="128" y="152"/>
                </a:cubicBezTo>
                <a:cubicBezTo>
                  <a:pt x="140" y="147"/>
                  <a:pt x="154" y="144"/>
                  <a:pt x="168" y="145"/>
                </a:cubicBezTo>
                <a:cubicBezTo>
                  <a:pt x="174" y="145"/>
                  <a:pt x="180" y="146"/>
                  <a:pt x="185" y="148"/>
                </a:cubicBezTo>
                <a:cubicBezTo>
                  <a:pt x="189" y="149"/>
                  <a:pt x="192" y="150"/>
                  <a:pt x="195" y="151"/>
                </a:cubicBezTo>
                <a:close/>
                <a:moveTo>
                  <a:pt x="28" y="104"/>
                </a:moveTo>
                <a:cubicBezTo>
                  <a:pt x="102" y="83"/>
                  <a:pt x="102" y="83"/>
                  <a:pt x="102" y="83"/>
                </a:cubicBezTo>
                <a:cubicBezTo>
                  <a:pt x="104" y="88"/>
                  <a:pt x="104" y="92"/>
                  <a:pt x="102" y="97"/>
                </a:cubicBezTo>
                <a:cubicBezTo>
                  <a:pt x="102" y="98"/>
                  <a:pt x="102" y="99"/>
                  <a:pt x="101" y="100"/>
                </a:cubicBezTo>
                <a:cubicBezTo>
                  <a:pt x="100" y="103"/>
                  <a:pt x="98" y="106"/>
                  <a:pt x="95" y="110"/>
                </a:cubicBezTo>
                <a:cubicBezTo>
                  <a:pt x="91" y="114"/>
                  <a:pt x="85" y="118"/>
                  <a:pt x="79" y="122"/>
                </a:cubicBezTo>
                <a:cubicBezTo>
                  <a:pt x="77" y="123"/>
                  <a:pt x="75" y="124"/>
                  <a:pt x="72" y="126"/>
                </a:cubicBezTo>
                <a:cubicBezTo>
                  <a:pt x="70" y="124"/>
                  <a:pt x="70" y="124"/>
                  <a:pt x="70" y="124"/>
                </a:cubicBezTo>
                <a:cubicBezTo>
                  <a:pt x="60" y="120"/>
                  <a:pt x="60" y="120"/>
                  <a:pt x="60" y="120"/>
                </a:cubicBezTo>
                <a:cubicBezTo>
                  <a:pt x="50" y="115"/>
                  <a:pt x="50" y="115"/>
                  <a:pt x="50" y="115"/>
                </a:cubicBezTo>
                <a:lnTo>
                  <a:pt x="28" y="104"/>
                </a:lnTo>
                <a:close/>
                <a:moveTo>
                  <a:pt x="271" y="223"/>
                </a:moveTo>
                <a:cubicBezTo>
                  <a:pt x="155" y="262"/>
                  <a:pt x="155" y="262"/>
                  <a:pt x="155" y="262"/>
                </a:cubicBezTo>
                <a:cubicBezTo>
                  <a:pt x="28" y="201"/>
                  <a:pt x="28" y="201"/>
                  <a:pt x="28" y="201"/>
                </a:cubicBezTo>
                <a:cubicBezTo>
                  <a:pt x="49" y="195"/>
                  <a:pt x="49" y="195"/>
                  <a:pt x="49" y="195"/>
                </a:cubicBezTo>
                <a:cubicBezTo>
                  <a:pt x="151" y="244"/>
                  <a:pt x="151" y="244"/>
                  <a:pt x="151" y="244"/>
                </a:cubicBezTo>
                <a:cubicBezTo>
                  <a:pt x="152" y="245"/>
                  <a:pt x="153" y="245"/>
                  <a:pt x="154" y="245"/>
                </a:cubicBezTo>
                <a:cubicBezTo>
                  <a:pt x="155" y="245"/>
                  <a:pt x="156" y="245"/>
                  <a:pt x="156" y="244"/>
                </a:cubicBezTo>
                <a:cubicBezTo>
                  <a:pt x="271" y="206"/>
                  <a:pt x="271" y="206"/>
                  <a:pt x="271" y="206"/>
                </a:cubicBezTo>
                <a:lnTo>
                  <a:pt x="271" y="223"/>
                </a:lnTo>
                <a:close/>
                <a:moveTo>
                  <a:pt x="271" y="191"/>
                </a:moveTo>
                <a:cubicBezTo>
                  <a:pt x="155" y="229"/>
                  <a:pt x="155" y="229"/>
                  <a:pt x="155" y="229"/>
                </a:cubicBezTo>
                <a:cubicBezTo>
                  <a:pt x="70" y="189"/>
                  <a:pt x="70" y="189"/>
                  <a:pt x="70" y="189"/>
                </a:cubicBezTo>
                <a:cubicBezTo>
                  <a:pt x="60" y="184"/>
                  <a:pt x="60" y="184"/>
                  <a:pt x="60" y="184"/>
                </a:cubicBezTo>
                <a:cubicBezTo>
                  <a:pt x="50" y="179"/>
                  <a:pt x="50" y="179"/>
                  <a:pt x="50" y="179"/>
                </a:cubicBezTo>
                <a:cubicBezTo>
                  <a:pt x="28" y="169"/>
                  <a:pt x="28" y="169"/>
                  <a:pt x="28" y="169"/>
                </a:cubicBezTo>
                <a:cubicBezTo>
                  <a:pt x="49" y="163"/>
                  <a:pt x="49" y="163"/>
                  <a:pt x="49" y="163"/>
                </a:cubicBezTo>
                <a:cubicBezTo>
                  <a:pt x="70" y="173"/>
                  <a:pt x="70" y="173"/>
                  <a:pt x="70" y="173"/>
                </a:cubicBezTo>
                <a:cubicBezTo>
                  <a:pt x="80" y="178"/>
                  <a:pt x="80" y="178"/>
                  <a:pt x="80" y="178"/>
                </a:cubicBezTo>
                <a:cubicBezTo>
                  <a:pt x="90" y="183"/>
                  <a:pt x="90" y="183"/>
                  <a:pt x="90" y="183"/>
                </a:cubicBezTo>
                <a:cubicBezTo>
                  <a:pt x="151" y="212"/>
                  <a:pt x="151" y="212"/>
                  <a:pt x="151" y="212"/>
                </a:cubicBezTo>
                <a:cubicBezTo>
                  <a:pt x="152" y="212"/>
                  <a:pt x="153" y="213"/>
                  <a:pt x="154" y="213"/>
                </a:cubicBezTo>
                <a:cubicBezTo>
                  <a:pt x="155" y="213"/>
                  <a:pt x="156" y="213"/>
                  <a:pt x="156" y="212"/>
                </a:cubicBezTo>
                <a:cubicBezTo>
                  <a:pt x="271" y="174"/>
                  <a:pt x="271" y="174"/>
                  <a:pt x="271" y="174"/>
                </a:cubicBezTo>
                <a:lnTo>
                  <a:pt x="271" y="191"/>
                </a:lnTo>
                <a:close/>
                <a:moveTo>
                  <a:pt x="271" y="158"/>
                </a:moveTo>
                <a:cubicBezTo>
                  <a:pt x="155" y="197"/>
                  <a:pt x="155" y="197"/>
                  <a:pt x="155" y="197"/>
                </a:cubicBezTo>
                <a:cubicBezTo>
                  <a:pt x="112" y="177"/>
                  <a:pt x="112" y="177"/>
                  <a:pt x="112" y="177"/>
                </a:cubicBezTo>
                <a:cubicBezTo>
                  <a:pt x="102" y="172"/>
                  <a:pt x="102" y="172"/>
                  <a:pt x="102" y="172"/>
                </a:cubicBezTo>
                <a:cubicBezTo>
                  <a:pt x="92" y="167"/>
                  <a:pt x="92" y="167"/>
                  <a:pt x="92" y="167"/>
                </a:cubicBezTo>
                <a:cubicBezTo>
                  <a:pt x="70" y="157"/>
                  <a:pt x="70" y="157"/>
                  <a:pt x="70" y="157"/>
                </a:cubicBezTo>
                <a:cubicBezTo>
                  <a:pt x="60" y="152"/>
                  <a:pt x="60" y="152"/>
                  <a:pt x="60" y="152"/>
                </a:cubicBezTo>
                <a:cubicBezTo>
                  <a:pt x="50" y="147"/>
                  <a:pt x="50" y="147"/>
                  <a:pt x="50" y="147"/>
                </a:cubicBezTo>
                <a:cubicBezTo>
                  <a:pt x="28" y="137"/>
                  <a:pt x="28" y="137"/>
                  <a:pt x="28" y="137"/>
                </a:cubicBezTo>
                <a:cubicBezTo>
                  <a:pt x="49" y="131"/>
                  <a:pt x="49" y="131"/>
                  <a:pt x="49" y="131"/>
                </a:cubicBezTo>
                <a:cubicBezTo>
                  <a:pt x="70" y="141"/>
                  <a:pt x="70" y="141"/>
                  <a:pt x="70" y="141"/>
                </a:cubicBezTo>
                <a:cubicBezTo>
                  <a:pt x="80" y="146"/>
                  <a:pt x="80" y="146"/>
                  <a:pt x="80" y="146"/>
                </a:cubicBezTo>
                <a:cubicBezTo>
                  <a:pt x="90" y="151"/>
                  <a:pt x="90" y="151"/>
                  <a:pt x="90" y="151"/>
                </a:cubicBezTo>
                <a:cubicBezTo>
                  <a:pt x="112" y="161"/>
                  <a:pt x="112" y="161"/>
                  <a:pt x="112" y="161"/>
                </a:cubicBezTo>
                <a:cubicBezTo>
                  <a:pt x="122" y="166"/>
                  <a:pt x="122" y="166"/>
                  <a:pt x="122" y="166"/>
                </a:cubicBezTo>
                <a:cubicBezTo>
                  <a:pt x="132" y="171"/>
                  <a:pt x="132" y="171"/>
                  <a:pt x="132" y="171"/>
                </a:cubicBezTo>
                <a:cubicBezTo>
                  <a:pt x="151" y="180"/>
                  <a:pt x="151" y="180"/>
                  <a:pt x="151" y="180"/>
                </a:cubicBezTo>
                <a:cubicBezTo>
                  <a:pt x="152" y="180"/>
                  <a:pt x="153" y="180"/>
                  <a:pt x="154" y="180"/>
                </a:cubicBezTo>
                <a:cubicBezTo>
                  <a:pt x="155" y="180"/>
                  <a:pt x="156" y="180"/>
                  <a:pt x="156" y="180"/>
                </a:cubicBezTo>
                <a:cubicBezTo>
                  <a:pt x="271" y="142"/>
                  <a:pt x="271" y="142"/>
                  <a:pt x="271" y="142"/>
                </a:cubicBezTo>
                <a:lnTo>
                  <a:pt x="271" y="158"/>
                </a:lnTo>
                <a:close/>
                <a:moveTo>
                  <a:pt x="360" y="112"/>
                </a:moveTo>
                <a:cubicBezTo>
                  <a:pt x="360" y="113"/>
                  <a:pt x="360" y="113"/>
                  <a:pt x="360" y="113"/>
                </a:cubicBezTo>
                <a:cubicBezTo>
                  <a:pt x="360" y="120"/>
                  <a:pt x="360" y="120"/>
                  <a:pt x="360" y="120"/>
                </a:cubicBezTo>
                <a:cubicBezTo>
                  <a:pt x="360" y="129"/>
                  <a:pt x="360" y="129"/>
                  <a:pt x="360" y="129"/>
                </a:cubicBezTo>
                <a:cubicBezTo>
                  <a:pt x="360" y="137"/>
                  <a:pt x="360" y="137"/>
                  <a:pt x="360" y="137"/>
                </a:cubicBezTo>
                <a:cubicBezTo>
                  <a:pt x="360" y="145"/>
                  <a:pt x="360" y="145"/>
                  <a:pt x="360" y="145"/>
                </a:cubicBezTo>
                <a:cubicBezTo>
                  <a:pt x="360" y="161"/>
                  <a:pt x="360" y="161"/>
                  <a:pt x="360" y="161"/>
                </a:cubicBezTo>
                <a:cubicBezTo>
                  <a:pt x="360" y="169"/>
                  <a:pt x="360" y="169"/>
                  <a:pt x="360" y="169"/>
                </a:cubicBezTo>
                <a:cubicBezTo>
                  <a:pt x="360" y="177"/>
                  <a:pt x="360" y="177"/>
                  <a:pt x="360" y="177"/>
                </a:cubicBezTo>
                <a:cubicBezTo>
                  <a:pt x="360" y="192"/>
                  <a:pt x="360" y="192"/>
                  <a:pt x="360" y="192"/>
                </a:cubicBezTo>
                <a:cubicBezTo>
                  <a:pt x="308" y="211"/>
                  <a:pt x="308" y="211"/>
                  <a:pt x="308" y="211"/>
                </a:cubicBezTo>
                <a:cubicBezTo>
                  <a:pt x="286" y="219"/>
                  <a:pt x="286" y="219"/>
                  <a:pt x="286" y="219"/>
                </a:cubicBezTo>
                <a:cubicBezTo>
                  <a:pt x="286" y="218"/>
                  <a:pt x="286" y="218"/>
                  <a:pt x="286" y="218"/>
                </a:cubicBezTo>
                <a:cubicBezTo>
                  <a:pt x="286" y="201"/>
                  <a:pt x="286" y="201"/>
                  <a:pt x="286" y="201"/>
                </a:cubicBezTo>
                <a:cubicBezTo>
                  <a:pt x="286" y="194"/>
                  <a:pt x="286" y="194"/>
                  <a:pt x="286" y="194"/>
                </a:cubicBezTo>
                <a:cubicBezTo>
                  <a:pt x="286" y="186"/>
                  <a:pt x="286" y="186"/>
                  <a:pt x="286" y="186"/>
                </a:cubicBezTo>
                <a:cubicBezTo>
                  <a:pt x="286" y="169"/>
                  <a:pt x="286" y="169"/>
                  <a:pt x="286" y="169"/>
                </a:cubicBezTo>
                <a:cubicBezTo>
                  <a:pt x="286" y="161"/>
                  <a:pt x="286" y="161"/>
                  <a:pt x="286" y="161"/>
                </a:cubicBezTo>
                <a:cubicBezTo>
                  <a:pt x="286" y="154"/>
                  <a:pt x="286" y="154"/>
                  <a:pt x="286" y="154"/>
                </a:cubicBezTo>
                <a:cubicBezTo>
                  <a:pt x="286" y="137"/>
                  <a:pt x="286" y="137"/>
                  <a:pt x="286" y="137"/>
                </a:cubicBezTo>
                <a:cubicBezTo>
                  <a:pt x="286" y="133"/>
                  <a:pt x="286" y="133"/>
                  <a:pt x="286" y="133"/>
                </a:cubicBezTo>
                <a:cubicBezTo>
                  <a:pt x="286" y="132"/>
                  <a:pt x="286" y="131"/>
                  <a:pt x="285" y="130"/>
                </a:cubicBezTo>
                <a:cubicBezTo>
                  <a:pt x="285" y="130"/>
                  <a:pt x="285" y="130"/>
                  <a:pt x="285" y="130"/>
                </a:cubicBezTo>
                <a:cubicBezTo>
                  <a:pt x="284" y="129"/>
                  <a:pt x="284" y="128"/>
                  <a:pt x="283" y="127"/>
                </a:cubicBezTo>
                <a:cubicBezTo>
                  <a:pt x="283" y="127"/>
                  <a:pt x="282" y="127"/>
                  <a:pt x="282" y="127"/>
                </a:cubicBezTo>
                <a:cubicBezTo>
                  <a:pt x="277" y="124"/>
                  <a:pt x="277" y="124"/>
                  <a:pt x="277" y="124"/>
                </a:cubicBezTo>
                <a:cubicBezTo>
                  <a:pt x="275" y="123"/>
                  <a:pt x="275" y="123"/>
                  <a:pt x="275" y="123"/>
                </a:cubicBezTo>
                <a:cubicBezTo>
                  <a:pt x="274" y="122"/>
                  <a:pt x="274" y="122"/>
                  <a:pt x="274" y="122"/>
                </a:cubicBezTo>
                <a:cubicBezTo>
                  <a:pt x="264" y="117"/>
                  <a:pt x="264" y="117"/>
                  <a:pt x="264" y="117"/>
                </a:cubicBezTo>
                <a:cubicBezTo>
                  <a:pt x="257" y="113"/>
                  <a:pt x="257" y="113"/>
                  <a:pt x="257" y="113"/>
                </a:cubicBezTo>
                <a:cubicBezTo>
                  <a:pt x="244" y="106"/>
                  <a:pt x="244" y="106"/>
                  <a:pt x="244" y="106"/>
                </a:cubicBezTo>
                <a:cubicBezTo>
                  <a:pt x="235" y="101"/>
                  <a:pt x="235" y="101"/>
                  <a:pt x="235" y="101"/>
                </a:cubicBezTo>
                <a:cubicBezTo>
                  <a:pt x="225" y="96"/>
                  <a:pt x="225" y="96"/>
                  <a:pt x="225" y="96"/>
                </a:cubicBezTo>
                <a:cubicBezTo>
                  <a:pt x="205" y="85"/>
                  <a:pt x="205" y="85"/>
                  <a:pt x="205" y="85"/>
                </a:cubicBezTo>
                <a:cubicBezTo>
                  <a:pt x="195" y="80"/>
                  <a:pt x="195" y="80"/>
                  <a:pt x="195" y="80"/>
                </a:cubicBezTo>
                <a:cubicBezTo>
                  <a:pt x="195" y="80"/>
                  <a:pt x="195" y="80"/>
                  <a:pt x="195" y="80"/>
                </a:cubicBezTo>
                <a:cubicBezTo>
                  <a:pt x="186" y="75"/>
                  <a:pt x="186" y="75"/>
                  <a:pt x="186" y="75"/>
                </a:cubicBezTo>
                <a:cubicBezTo>
                  <a:pt x="183" y="74"/>
                  <a:pt x="183" y="74"/>
                  <a:pt x="183" y="74"/>
                </a:cubicBezTo>
                <a:cubicBezTo>
                  <a:pt x="175" y="70"/>
                  <a:pt x="175" y="70"/>
                  <a:pt x="175" y="70"/>
                </a:cubicBezTo>
                <a:cubicBezTo>
                  <a:pt x="166" y="65"/>
                  <a:pt x="166" y="65"/>
                  <a:pt x="166" y="65"/>
                </a:cubicBezTo>
                <a:cubicBezTo>
                  <a:pt x="166" y="65"/>
                  <a:pt x="166" y="65"/>
                  <a:pt x="166" y="65"/>
                </a:cubicBezTo>
                <a:cubicBezTo>
                  <a:pt x="176" y="62"/>
                  <a:pt x="176" y="62"/>
                  <a:pt x="176" y="62"/>
                </a:cubicBezTo>
                <a:cubicBezTo>
                  <a:pt x="185" y="59"/>
                  <a:pt x="185" y="59"/>
                  <a:pt x="185" y="59"/>
                </a:cubicBezTo>
                <a:cubicBezTo>
                  <a:pt x="185" y="59"/>
                  <a:pt x="185" y="59"/>
                  <a:pt x="185" y="59"/>
                </a:cubicBezTo>
                <a:cubicBezTo>
                  <a:pt x="228" y="46"/>
                  <a:pt x="228" y="46"/>
                  <a:pt x="228" y="46"/>
                </a:cubicBezTo>
                <a:cubicBezTo>
                  <a:pt x="240" y="52"/>
                  <a:pt x="240" y="52"/>
                  <a:pt x="240" y="52"/>
                </a:cubicBezTo>
                <a:cubicBezTo>
                  <a:pt x="250" y="57"/>
                  <a:pt x="250" y="57"/>
                  <a:pt x="250" y="57"/>
                </a:cubicBezTo>
                <a:cubicBezTo>
                  <a:pt x="260" y="62"/>
                  <a:pt x="260" y="62"/>
                  <a:pt x="260" y="62"/>
                </a:cubicBezTo>
                <a:cubicBezTo>
                  <a:pt x="271" y="66"/>
                  <a:pt x="271" y="66"/>
                  <a:pt x="271" y="66"/>
                </a:cubicBezTo>
                <a:cubicBezTo>
                  <a:pt x="293" y="77"/>
                  <a:pt x="293" y="77"/>
                  <a:pt x="293" y="77"/>
                </a:cubicBezTo>
                <a:cubicBezTo>
                  <a:pt x="303" y="82"/>
                  <a:pt x="303" y="82"/>
                  <a:pt x="303" y="82"/>
                </a:cubicBezTo>
                <a:cubicBezTo>
                  <a:pt x="307" y="84"/>
                  <a:pt x="307" y="84"/>
                  <a:pt x="307" y="84"/>
                </a:cubicBezTo>
                <a:cubicBezTo>
                  <a:pt x="313" y="86"/>
                  <a:pt x="313" y="86"/>
                  <a:pt x="313" y="86"/>
                </a:cubicBezTo>
                <a:cubicBezTo>
                  <a:pt x="320" y="90"/>
                  <a:pt x="320" y="90"/>
                  <a:pt x="320" y="90"/>
                </a:cubicBezTo>
                <a:cubicBezTo>
                  <a:pt x="329" y="94"/>
                  <a:pt x="329" y="94"/>
                  <a:pt x="329" y="94"/>
                </a:cubicBezTo>
                <a:cubicBezTo>
                  <a:pt x="335" y="97"/>
                  <a:pt x="335" y="97"/>
                  <a:pt x="335" y="97"/>
                </a:cubicBezTo>
                <a:cubicBezTo>
                  <a:pt x="345" y="102"/>
                  <a:pt x="345" y="102"/>
                  <a:pt x="345" y="102"/>
                </a:cubicBezTo>
                <a:cubicBezTo>
                  <a:pt x="355" y="106"/>
                  <a:pt x="355" y="106"/>
                  <a:pt x="355" y="106"/>
                </a:cubicBezTo>
                <a:cubicBezTo>
                  <a:pt x="360" y="108"/>
                  <a:pt x="360" y="108"/>
                  <a:pt x="360" y="108"/>
                </a:cubicBezTo>
                <a:lnTo>
                  <a:pt x="360" y="112"/>
                </a:lnTo>
                <a:close/>
                <a:moveTo>
                  <a:pt x="366" y="95"/>
                </a:moveTo>
                <a:cubicBezTo>
                  <a:pt x="335" y="80"/>
                  <a:pt x="335" y="80"/>
                  <a:pt x="335" y="80"/>
                </a:cubicBezTo>
                <a:cubicBezTo>
                  <a:pt x="324" y="75"/>
                  <a:pt x="324" y="75"/>
                  <a:pt x="324" y="75"/>
                </a:cubicBezTo>
                <a:cubicBezTo>
                  <a:pt x="316" y="71"/>
                  <a:pt x="316" y="71"/>
                  <a:pt x="316" y="71"/>
                </a:cubicBezTo>
                <a:cubicBezTo>
                  <a:pt x="316" y="71"/>
                  <a:pt x="315" y="71"/>
                  <a:pt x="315" y="70"/>
                </a:cubicBezTo>
                <a:cubicBezTo>
                  <a:pt x="314" y="70"/>
                  <a:pt x="314" y="69"/>
                  <a:pt x="313" y="68"/>
                </a:cubicBezTo>
                <a:cubicBezTo>
                  <a:pt x="309" y="65"/>
                  <a:pt x="305" y="61"/>
                  <a:pt x="300" y="58"/>
                </a:cubicBezTo>
                <a:cubicBezTo>
                  <a:pt x="297" y="56"/>
                  <a:pt x="294" y="55"/>
                  <a:pt x="291" y="53"/>
                </a:cubicBezTo>
                <a:cubicBezTo>
                  <a:pt x="287" y="51"/>
                  <a:pt x="284" y="50"/>
                  <a:pt x="281" y="48"/>
                </a:cubicBezTo>
                <a:cubicBezTo>
                  <a:pt x="275" y="46"/>
                  <a:pt x="270" y="44"/>
                  <a:pt x="264" y="42"/>
                </a:cubicBezTo>
                <a:cubicBezTo>
                  <a:pt x="261" y="41"/>
                  <a:pt x="257" y="40"/>
                  <a:pt x="253" y="39"/>
                </a:cubicBezTo>
                <a:cubicBezTo>
                  <a:pt x="284" y="30"/>
                  <a:pt x="284" y="30"/>
                  <a:pt x="284" y="30"/>
                </a:cubicBezTo>
                <a:cubicBezTo>
                  <a:pt x="290" y="35"/>
                  <a:pt x="297" y="39"/>
                  <a:pt x="305" y="41"/>
                </a:cubicBezTo>
                <a:cubicBezTo>
                  <a:pt x="311" y="42"/>
                  <a:pt x="316" y="43"/>
                  <a:pt x="322" y="44"/>
                </a:cubicBezTo>
                <a:cubicBezTo>
                  <a:pt x="325" y="44"/>
                  <a:pt x="328" y="44"/>
                  <a:pt x="332" y="44"/>
                </a:cubicBezTo>
                <a:cubicBezTo>
                  <a:pt x="337" y="44"/>
                  <a:pt x="342" y="44"/>
                  <a:pt x="347" y="43"/>
                </a:cubicBezTo>
                <a:cubicBezTo>
                  <a:pt x="352" y="43"/>
                  <a:pt x="357" y="42"/>
                  <a:pt x="361" y="40"/>
                </a:cubicBezTo>
                <a:cubicBezTo>
                  <a:pt x="369" y="38"/>
                  <a:pt x="376" y="36"/>
                  <a:pt x="382" y="32"/>
                </a:cubicBezTo>
                <a:cubicBezTo>
                  <a:pt x="408" y="42"/>
                  <a:pt x="408" y="42"/>
                  <a:pt x="408" y="42"/>
                </a:cubicBezTo>
                <a:cubicBezTo>
                  <a:pt x="403" y="45"/>
                  <a:pt x="399" y="49"/>
                  <a:pt x="395" y="53"/>
                </a:cubicBezTo>
                <a:cubicBezTo>
                  <a:pt x="393" y="55"/>
                  <a:pt x="392" y="57"/>
                  <a:pt x="391" y="60"/>
                </a:cubicBezTo>
                <a:cubicBezTo>
                  <a:pt x="390" y="62"/>
                  <a:pt x="389" y="64"/>
                  <a:pt x="388" y="66"/>
                </a:cubicBezTo>
                <a:cubicBezTo>
                  <a:pt x="386" y="71"/>
                  <a:pt x="386" y="76"/>
                  <a:pt x="386" y="82"/>
                </a:cubicBezTo>
                <a:cubicBezTo>
                  <a:pt x="386" y="84"/>
                  <a:pt x="386" y="86"/>
                  <a:pt x="387" y="88"/>
                </a:cubicBezTo>
                <a:cubicBezTo>
                  <a:pt x="383" y="89"/>
                  <a:pt x="383" y="89"/>
                  <a:pt x="383" y="89"/>
                </a:cubicBezTo>
                <a:cubicBezTo>
                  <a:pt x="372" y="93"/>
                  <a:pt x="372" y="93"/>
                  <a:pt x="372" y="93"/>
                </a:cubicBezTo>
                <a:lnTo>
                  <a:pt x="366" y="95"/>
                </a:lnTo>
                <a:close/>
                <a:moveTo>
                  <a:pt x="463" y="159"/>
                </a:moveTo>
                <a:cubicBezTo>
                  <a:pt x="375" y="188"/>
                  <a:pt x="375" y="188"/>
                  <a:pt x="375" y="188"/>
                </a:cubicBezTo>
                <a:cubicBezTo>
                  <a:pt x="375" y="172"/>
                  <a:pt x="375" y="172"/>
                  <a:pt x="375" y="172"/>
                </a:cubicBezTo>
                <a:cubicBezTo>
                  <a:pt x="440" y="150"/>
                  <a:pt x="440" y="150"/>
                  <a:pt x="440" y="150"/>
                </a:cubicBezTo>
                <a:lnTo>
                  <a:pt x="463" y="159"/>
                </a:lnTo>
                <a:close/>
                <a:moveTo>
                  <a:pt x="463" y="127"/>
                </a:moveTo>
                <a:cubicBezTo>
                  <a:pt x="440" y="135"/>
                  <a:pt x="440" y="135"/>
                  <a:pt x="440" y="135"/>
                </a:cubicBezTo>
                <a:cubicBezTo>
                  <a:pt x="429" y="138"/>
                  <a:pt x="429" y="138"/>
                  <a:pt x="429" y="138"/>
                </a:cubicBezTo>
                <a:cubicBezTo>
                  <a:pt x="418" y="142"/>
                  <a:pt x="418" y="142"/>
                  <a:pt x="418" y="142"/>
                </a:cubicBezTo>
                <a:cubicBezTo>
                  <a:pt x="375" y="156"/>
                  <a:pt x="375" y="156"/>
                  <a:pt x="375" y="156"/>
                </a:cubicBezTo>
                <a:cubicBezTo>
                  <a:pt x="375" y="140"/>
                  <a:pt x="375" y="140"/>
                  <a:pt x="375" y="140"/>
                </a:cubicBezTo>
                <a:cubicBezTo>
                  <a:pt x="394" y="133"/>
                  <a:pt x="394" y="133"/>
                  <a:pt x="394" y="133"/>
                </a:cubicBezTo>
                <a:cubicBezTo>
                  <a:pt x="406" y="130"/>
                  <a:pt x="406" y="130"/>
                  <a:pt x="406" y="130"/>
                </a:cubicBezTo>
                <a:cubicBezTo>
                  <a:pt x="417" y="126"/>
                  <a:pt x="417" y="126"/>
                  <a:pt x="417" y="126"/>
                </a:cubicBezTo>
                <a:cubicBezTo>
                  <a:pt x="440" y="118"/>
                  <a:pt x="440" y="118"/>
                  <a:pt x="440" y="118"/>
                </a:cubicBezTo>
                <a:lnTo>
                  <a:pt x="463" y="127"/>
                </a:lnTo>
                <a:close/>
                <a:moveTo>
                  <a:pt x="440" y="102"/>
                </a:moveTo>
                <a:cubicBezTo>
                  <a:pt x="429" y="106"/>
                  <a:pt x="429" y="106"/>
                  <a:pt x="429" y="106"/>
                </a:cubicBezTo>
                <a:cubicBezTo>
                  <a:pt x="418" y="110"/>
                  <a:pt x="418" y="110"/>
                  <a:pt x="418" y="110"/>
                </a:cubicBezTo>
                <a:cubicBezTo>
                  <a:pt x="395" y="117"/>
                  <a:pt x="395" y="117"/>
                  <a:pt x="395" y="117"/>
                </a:cubicBezTo>
                <a:cubicBezTo>
                  <a:pt x="383" y="121"/>
                  <a:pt x="383" y="121"/>
                  <a:pt x="383" y="121"/>
                </a:cubicBezTo>
                <a:cubicBezTo>
                  <a:pt x="375" y="124"/>
                  <a:pt x="375" y="124"/>
                  <a:pt x="375" y="124"/>
                </a:cubicBezTo>
                <a:cubicBezTo>
                  <a:pt x="375" y="118"/>
                  <a:pt x="375" y="118"/>
                  <a:pt x="375" y="118"/>
                </a:cubicBezTo>
                <a:cubicBezTo>
                  <a:pt x="375" y="110"/>
                  <a:pt x="375" y="110"/>
                  <a:pt x="375" y="110"/>
                </a:cubicBezTo>
                <a:cubicBezTo>
                  <a:pt x="375" y="108"/>
                  <a:pt x="375" y="108"/>
                  <a:pt x="375" y="108"/>
                </a:cubicBezTo>
                <a:cubicBezTo>
                  <a:pt x="394" y="101"/>
                  <a:pt x="394" y="101"/>
                  <a:pt x="394" y="101"/>
                </a:cubicBezTo>
                <a:cubicBezTo>
                  <a:pt x="406" y="97"/>
                  <a:pt x="406" y="97"/>
                  <a:pt x="406" y="97"/>
                </a:cubicBezTo>
                <a:cubicBezTo>
                  <a:pt x="417" y="94"/>
                  <a:pt x="417" y="94"/>
                  <a:pt x="417" y="94"/>
                </a:cubicBezTo>
                <a:cubicBezTo>
                  <a:pt x="440" y="86"/>
                  <a:pt x="440" y="86"/>
                  <a:pt x="440" y="86"/>
                </a:cubicBezTo>
                <a:cubicBezTo>
                  <a:pt x="463" y="95"/>
                  <a:pt x="463" y="95"/>
                  <a:pt x="463" y="95"/>
                </a:cubicBezTo>
                <a:lnTo>
                  <a:pt x="440" y="10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20365A34-1918-4F57-BC0C-F3CBECD5BE00}"/>
              </a:ext>
            </a:extLst>
          </p:cNvPr>
          <p:cNvGrpSpPr/>
          <p:nvPr/>
        </p:nvGrpSpPr>
        <p:grpSpPr>
          <a:xfrm>
            <a:off x="6678411" y="3030754"/>
            <a:ext cx="817093" cy="479680"/>
            <a:chOff x="-6254847" y="1292412"/>
            <a:chExt cx="6181725" cy="3629025"/>
          </a:xfrm>
          <a:solidFill>
            <a:schemeClr val="bg1"/>
          </a:solidFill>
        </p:grpSpPr>
        <p:sp>
          <p:nvSpPr>
            <p:cNvPr id="50" name="Freeform: Shape 49">
              <a:extLst>
                <a:ext uri="{FF2B5EF4-FFF2-40B4-BE49-F238E27FC236}">
                  <a16:creationId xmlns:a16="http://schemas.microsoft.com/office/drawing/2014/main" id="{6C272955-4EE2-453D-B574-B37DE2F9897E}"/>
                </a:ext>
              </a:extLst>
            </p:cNvPr>
            <p:cNvSpPr/>
            <p:nvPr/>
          </p:nvSpPr>
          <p:spPr>
            <a:xfrm>
              <a:off x="-6254847" y="1292412"/>
              <a:ext cx="6181725" cy="3629025"/>
            </a:xfrm>
            <a:custGeom>
              <a:avLst/>
              <a:gdLst>
                <a:gd name="connsiteX0" fmla="*/ 6178808 w 6181725"/>
                <a:gd name="connsiteY0" fmla="*/ 1823851 h 3629025"/>
                <a:gd name="connsiteX1" fmla="*/ 6009263 w 6181725"/>
                <a:gd name="connsiteY1" fmla="*/ 1974346 h 3629025"/>
                <a:gd name="connsiteX2" fmla="*/ 5107245 w 6181725"/>
                <a:gd name="connsiteY2" fmla="*/ 2375349 h 3629025"/>
                <a:gd name="connsiteX3" fmla="*/ 4828163 w 6181725"/>
                <a:gd name="connsiteY3" fmla="*/ 2269621 h 3629025"/>
                <a:gd name="connsiteX4" fmla="*/ 4773870 w 6181725"/>
                <a:gd name="connsiteY4" fmla="*/ 2148654 h 3629025"/>
                <a:gd name="connsiteX5" fmla="*/ 4594800 w 6181725"/>
                <a:gd name="connsiteY5" fmla="*/ 2262954 h 3629025"/>
                <a:gd name="connsiteX6" fmla="*/ 4686240 w 6181725"/>
                <a:gd name="connsiteY6" fmla="*/ 2378207 h 3629025"/>
                <a:gd name="connsiteX7" fmla="*/ 4729103 w 6181725"/>
                <a:gd name="connsiteY7" fmla="*/ 2684911 h 3629025"/>
                <a:gd name="connsiteX8" fmla="*/ 4449068 w 6181725"/>
                <a:gd name="connsiteY8" fmla="*/ 2840169 h 3629025"/>
                <a:gd name="connsiteX9" fmla="*/ 4430970 w 6181725"/>
                <a:gd name="connsiteY9" fmla="*/ 2839217 h 3629025"/>
                <a:gd name="connsiteX10" fmla="*/ 4424303 w 6181725"/>
                <a:gd name="connsiteY10" fmla="*/ 2841121 h 3629025"/>
                <a:gd name="connsiteX11" fmla="*/ 4322385 w 6181725"/>
                <a:gd name="connsiteY11" fmla="*/ 3082104 h 3629025"/>
                <a:gd name="connsiteX12" fmla="*/ 4059495 w 6181725"/>
                <a:gd name="connsiteY12" fmla="*/ 3129729 h 3629025"/>
                <a:gd name="connsiteX13" fmla="*/ 3923288 w 6181725"/>
                <a:gd name="connsiteY13" fmla="*/ 3348804 h 3629025"/>
                <a:gd name="connsiteX14" fmla="*/ 3665160 w 6181725"/>
                <a:gd name="connsiteY14" fmla="*/ 3370711 h 3629025"/>
                <a:gd name="connsiteX15" fmla="*/ 3515618 w 6181725"/>
                <a:gd name="connsiteY15" fmla="*/ 3587882 h 3629025"/>
                <a:gd name="connsiteX16" fmla="*/ 3172718 w 6181725"/>
                <a:gd name="connsiteY16" fmla="*/ 3519302 h 3629025"/>
                <a:gd name="connsiteX17" fmla="*/ 3083183 w 6181725"/>
                <a:gd name="connsiteY17" fmla="*/ 3406907 h 3629025"/>
                <a:gd name="connsiteX18" fmla="*/ 2645985 w 6181725"/>
                <a:gd name="connsiteY18" fmla="*/ 3265936 h 3629025"/>
                <a:gd name="connsiteX19" fmla="*/ 2263080 w 6181725"/>
                <a:gd name="connsiteY19" fmla="*/ 3049719 h 3629025"/>
                <a:gd name="connsiteX20" fmla="*/ 1865888 w 6181725"/>
                <a:gd name="connsiteY20" fmla="*/ 2813499 h 3629025"/>
                <a:gd name="connsiteX21" fmla="*/ 1751588 w 6181725"/>
                <a:gd name="connsiteY21" fmla="*/ 2827786 h 3629025"/>
                <a:gd name="connsiteX22" fmla="*/ 1483935 w 6181725"/>
                <a:gd name="connsiteY22" fmla="*/ 2480124 h 3629025"/>
                <a:gd name="connsiteX23" fmla="*/ 1477268 w 6181725"/>
                <a:gd name="connsiteY23" fmla="*/ 2452502 h 3629025"/>
                <a:gd name="connsiteX24" fmla="*/ 1366778 w 6181725"/>
                <a:gd name="connsiteY24" fmla="*/ 2390589 h 3629025"/>
                <a:gd name="connsiteX25" fmla="*/ 1307723 w 6181725"/>
                <a:gd name="connsiteY25" fmla="*/ 2467742 h 3629025"/>
                <a:gd name="connsiteX26" fmla="*/ 1086743 w 6181725"/>
                <a:gd name="connsiteY26" fmla="*/ 2499174 h 3629025"/>
                <a:gd name="connsiteX27" fmla="*/ 334268 w 6181725"/>
                <a:gd name="connsiteY27" fmla="*/ 2163894 h 3629025"/>
                <a:gd name="connsiteX28" fmla="*/ 131385 w 6181725"/>
                <a:gd name="connsiteY28" fmla="*/ 2073406 h 3629025"/>
                <a:gd name="connsiteX29" fmla="*/ 27563 w 6181725"/>
                <a:gd name="connsiteY29" fmla="*/ 1800992 h 3629025"/>
                <a:gd name="connsiteX30" fmla="*/ 720030 w 6181725"/>
                <a:gd name="connsiteY30" fmla="*/ 247464 h 3629025"/>
                <a:gd name="connsiteX31" fmla="*/ 988635 w 6181725"/>
                <a:gd name="connsiteY31" fmla="*/ 147451 h 3629025"/>
                <a:gd name="connsiteX32" fmla="*/ 1918275 w 6181725"/>
                <a:gd name="connsiteY32" fmla="*/ 561789 h 3629025"/>
                <a:gd name="connsiteX33" fmla="*/ 2016383 w 6181725"/>
                <a:gd name="connsiteY33" fmla="*/ 623701 h 3629025"/>
                <a:gd name="connsiteX34" fmla="*/ 2053530 w 6181725"/>
                <a:gd name="connsiteY34" fmla="*/ 836109 h 3629025"/>
                <a:gd name="connsiteX35" fmla="*/ 1958280 w 6181725"/>
                <a:gd name="connsiteY35" fmla="*/ 1053279 h 3629025"/>
                <a:gd name="connsiteX36" fmla="*/ 1945898 w 6181725"/>
                <a:gd name="connsiteY36" fmla="*/ 1082806 h 3629025"/>
                <a:gd name="connsiteX37" fmla="*/ 1959233 w 6181725"/>
                <a:gd name="connsiteY37" fmla="*/ 1091379 h 3629025"/>
                <a:gd name="connsiteX38" fmla="*/ 2200215 w 6181725"/>
                <a:gd name="connsiteY38" fmla="*/ 1176151 h 3629025"/>
                <a:gd name="connsiteX39" fmla="*/ 2328803 w 6181725"/>
                <a:gd name="connsiteY39" fmla="*/ 1176151 h 3629025"/>
                <a:gd name="connsiteX40" fmla="*/ 2343090 w 6181725"/>
                <a:gd name="connsiteY40" fmla="*/ 1153292 h 3629025"/>
                <a:gd name="connsiteX41" fmla="*/ 2388810 w 6181725"/>
                <a:gd name="connsiteY41" fmla="*/ 907546 h 3629025"/>
                <a:gd name="connsiteX42" fmla="*/ 2422148 w 6181725"/>
                <a:gd name="connsiteY42" fmla="*/ 861826 h 3629025"/>
                <a:gd name="connsiteX43" fmla="*/ 3102233 w 6181725"/>
                <a:gd name="connsiteY43" fmla="*/ 532261 h 3629025"/>
                <a:gd name="connsiteX44" fmla="*/ 3264158 w 6181725"/>
                <a:gd name="connsiteY44" fmla="*/ 524641 h 3629025"/>
                <a:gd name="connsiteX45" fmla="*/ 4032825 w 6181725"/>
                <a:gd name="connsiteY45" fmla="*/ 802771 h 3629025"/>
                <a:gd name="connsiteX46" fmla="*/ 4085213 w 6181725"/>
                <a:gd name="connsiteY46" fmla="*/ 803724 h 3629025"/>
                <a:gd name="connsiteX47" fmla="*/ 4163318 w 6181725"/>
                <a:gd name="connsiteY47" fmla="*/ 776101 h 3629025"/>
                <a:gd name="connsiteX48" fmla="*/ 4136648 w 6181725"/>
                <a:gd name="connsiteY48" fmla="*/ 715141 h 3629025"/>
                <a:gd name="connsiteX49" fmla="*/ 4237613 w 6181725"/>
                <a:gd name="connsiteY49" fmla="*/ 458919 h 3629025"/>
                <a:gd name="connsiteX50" fmla="*/ 5212020 w 6181725"/>
                <a:gd name="connsiteY50" fmla="*/ 23626 h 3629025"/>
                <a:gd name="connsiteX51" fmla="*/ 5470148 w 6181725"/>
                <a:gd name="connsiteY51" fmla="*/ 126496 h 3629025"/>
                <a:gd name="connsiteX52" fmla="*/ 6175950 w 6181725"/>
                <a:gd name="connsiteY52" fmla="*/ 1711456 h 3629025"/>
                <a:gd name="connsiteX53" fmla="*/ 6179760 w 6181725"/>
                <a:gd name="connsiteY53" fmla="*/ 1716219 h 3629025"/>
                <a:gd name="connsiteX54" fmla="*/ 6178808 w 6181725"/>
                <a:gd name="connsiteY54" fmla="*/ 1823851 h 3629025"/>
                <a:gd name="connsiteX55" fmla="*/ 1901130 w 6181725"/>
                <a:gd name="connsiteY55" fmla="*/ 1176151 h 3629025"/>
                <a:gd name="connsiteX56" fmla="*/ 1403925 w 6181725"/>
                <a:gd name="connsiteY56" fmla="*/ 2292482 h 3629025"/>
                <a:gd name="connsiteX57" fmla="*/ 1543943 w 6181725"/>
                <a:gd name="connsiteY57" fmla="*/ 2370586 h 3629025"/>
                <a:gd name="connsiteX58" fmla="*/ 1568708 w 6181725"/>
                <a:gd name="connsiteY58" fmla="*/ 2338202 h 3629025"/>
                <a:gd name="connsiteX59" fmla="*/ 1778258 w 6181725"/>
                <a:gd name="connsiteY59" fmla="*/ 2062929 h 3629025"/>
                <a:gd name="connsiteX60" fmla="*/ 2151638 w 6181725"/>
                <a:gd name="connsiteY60" fmla="*/ 2012446 h 3629025"/>
                <a:gd name="connsiteX61" fmla="*/ 2264985 w 6181725"/>
                <a:gd name="connsiteY61" fmla="*/ 2177229 h 3629025"/>
                <a:gd name="connsiteX62" fmla="*/ 2552640 w 6181725"/>
                <a:gd name="connsiteY62" fmla="*/ 2086742 h 3629025"/>
                <a:gd name="connsiteX63" fmla="*/ 2756475 w 6181725"/>
                <a:gd name="connsiteY63" fmla="*/ 2305817 h 3629025"/>
                <a:gd name="connsiteX64" fmla="*/ 2850773 w 6181725"/>
                <a:gd name="connsiteY64" fmla="*/ 2287719 h 3629025"/>
                <a:gd name="connsiteX65" fmla="*/ 3121283 w 6181725"/>
                <a:gd name="connsiteY65" fmla="*/ 2442024 h 3629025"/>
                <a:gd name="connsiteX66" fmla="*/ 3089850 w 6181725"/>
                <a:gd name="connsiteY66" fmla="*/ 2734442 h 3629025"/>
                <a:gd name="connsiteX67" fmla="*/ 3021270 w 6181725"/>
                <a:gd name="connsiteY67" fmla="*/ 2825882 h 3629025"/>
                <a:gd name="connsiteX68" fmla="*/ 3060323 w 6181725"/>
                <a:gd name="connsiteY68" fmla="*/ 2834454 h 3629025"/>
                <a:gd name="connsiteX69" fmla="*/ 3211770 w 6181725"/>
                <a:gd name="connsiteY69" fmla="*/ 3231646 h 3629025"/>
                <a:gd name="connsiteX70" fmla="*/ 3165098 w 6181725"/>
                <a:gd name="connsiteY70" fmla="*/ 3292607 h 3629025"/>
                <a:gd name="connsiteX71" fmla="*/ 3164145 w 6181725"/>
                <a:gd name="connsiteY71" fmla="*/ 3344994 h 3629025"/>
                <a:gd name="connsiteX72" fmla="*/ 3253680 w 6181725"/>
                <a:gd name="connsiteY72" fmla="*/ 3455484 h 3629025"/>
                <a:gd name="connsiteX73" fmla="*/ 3493710 w 6181725"/>
                <a:gd name="connsiteY73" fmla="*/ 3481202 h 3629025"/>
                <a:gd name="connsiteX74" fmla="*/ 3525143 w 6181725"/>
                <a:gd name="connsiteY74" fmla="*/ 3239267 h 3629025"/>
                <a:gd name="connsiteX75" fmla="*/ 3318450 w 6181725"/>
                <a:gd name="connsiteY75" fmla="*/ 2977329 h 3629025"/>
                <a:gd name="connsiteX76" fmla="*/ 3163193 w 6181725"/>
                <a:gd name="connsiteY76" fmla="*/ 2780161 h 3629025"/>
                <a:gd name="connsiteX77" fmla="*/ 3242250 w 6181725"/>
                <a:gd name="connsiteY77" fmla="*/ 2717296 h 3629025"/>
                <a:gd name="connsiteX78" fmla="*/ 3266063 w 6181725"/>
                <a:gd name="connsiteY78" fmla="*/ 2746824 h 3629025"/>
                <a:gd name="connsiteX79" fmla="*/ 3647063 w 6181725"/>
                <a:gd name="connsiteY79" fmla="*/ 3224979 h 3629025"/>
                <a:gd name="connsiteX80" fmla="*/ 3885188 w 6181725"/>
                <a:gd name="connsiteY80" fmla="*/ 3249744 h 3629025"/>
                <a:gd name="connsiteX81" fmla="*/ 3917573 w 6181725"/>
                <a:gd name="connsiteY81" fmla="*/ 3010667 h 3629025"/>
                <a:gd name="connsiteX82" fmla="*/ 3751838 w 6181725"/>
                <a:gd name="connsiteY82" fmla="*/ 2795402 h 3629025"/>
                <a:gd name="connsiteX83" fmla="*/ 3522285 w 6181725"/>
                <a:gd name="connsiteY83" fmla="*/ 2497269 h 3629025"/>
                <a:gd name="connsiteX84" fmla="*/ 3601343 w 6181725"/>
                <a:gd name="connsiteY84" fmla="*/ 2436309 h 3629025"/>
                <a:gd name="connsiteX85" fmla="*/ 3623250 w 6181725"/>
                <a:gd name="connsiteY85" fmla="*/ 2462979 h 3629025"/>
                <a:gd name="connsiteX86" fmla="*/ 3875663 w 6181725"/>
                <a:gd name="connsiteY86" fmla="*/ 2790639 h 3629025"/>
                <a:gd name="connsiteX87" fmla="*/ 4032825 w 6181725"/>
                <a:gd name="connsiteY87" fmla="*/ 2988759 h 3629025"/>
                <a:gd name="connsiteX88" fmla="*/ 4233803 w 6181725"/>
                <a:gd name="connsiteY88" fmla="*/ 3018286 h 3629025"/>
                <a:gd name="connsiteX89" fmla="*/ 4318575 w 6181725"/>
                <a:gd name="connsiteY89" fmla="*/ 2830644 h 3629025"/>
                <a:gd name="connsiteX90" fmla="*/ 4275713 w 6181725"/>
                <a:gd name="connsiteY90" fmla="*/ 2743014 h 3629025"/>
                <a:gd name="connsiteX91" fmla="*/ 4063305 w 6181725"/>
                <a:gd name="connsiteY91" fmla="*/ 2465836 h 3629025"/>
                <a:gd name="connsiteX92" fmla="*/ 3871853 w 6181725"/>
                <a:gd name="connsiteY92" fmla="*/ 2217234 h 3629025"/>
                <a:gd name="connsiteX93" fmla="*/ 3951863 w 6181725"/>
                <a:gd name="connsiteY93" fmla="*/ 2156274 h 3629025"/>
                <a:gd name="connsiteX94" fmla="*/ 3970913 w 6181725"/>
                <a:gd name="connsiteY94" fmla="*/ 2180086 h 3629025"/>
                <a:gd name="connsiteX95" fmla="*/ 4344293 w 6181725"/>
                <a:gd name="connsiteY95" fmla="*/ 2664909 h 3629025"/>
                <a:gd name="connsiteX96" fmla="*/ 4585275 w 6181725"/>
                <a:gd name="connsiteY96" fmla="*/ 2699199 h 3629025"/>
                <a:gd name="connsiteX97" fmla="*/ 4617660 w 6181725"/>
                <a:gd name="connsiteY97" fmla="*/ 2452502 h 3629025"/>
                <a:gd name="connsiteX98" fmla="*/ 4510028 w 6181725"/>
                <a:gd name="connsiteY98" fmla="*/ 2317246 h 3629025"/>
                <a:gd name="connsiteX99" fmla="*/ 3978533 w 6181725"/>
                <a:gd name="connsiteY99" fmla="*/ 1702884 h 3629025"/>
                <a:gd name="connsiteX100" fmla="*/ 3929003 w 6181725"/>
                <a:gd name="connsiteY100" fmla="*/ 1652401 h 3629025"/>
                <a:gd name="connsiteX101" fmla="*/ 3363218 w 6181725"/>
                <a:gd name="connsiteY101" fmla="*/ 1254256 h 3629025"/>
                <a:gd name="connsiteX102" fmla="*/ 3318450 w 6181725"/>
                <a:gd name="connsiteY102" fmla="*/ 1243779 h 3629025"/>
                <a:gd name="connsiteX103" fmla="*/ 2993648 w 6181725"/>
                <a:gd name="connsiteY103" fmla="*/ 1302834 h 3629025"/>
                <a:gd name="connsiteX104" fmla="*/ 2936498 w 6181725"/>
                <a:gd name="connsiteY104" fmla="*/ 1360936 h 3629025"/>
                <a:gd name="connsiteX105" fmla="*/ 2926973 w 6181725"/>
                <a:gd name="connsiteY105" fmla="*/ 1412371 h 3629025"/>
                <a:gd name="connsiteX106" fmla="*/ 2792670 w 6181725"/>
                <a:gd name="connsiteY106" fmla="*/ 1775274 h 3629025"/>
                <a:gd name="connsiteX107" fmla="*/ 2380238 w 6181725"/>
                <a:gd name="connsiteY107" fmla="*/ 1942914 h 3629025"/>
                <a:gd name="connsiteX108" fmla="*/ 2230695 w 6181725"/>
                <a:gd name="connsiteY108" fmla="*/ 1836234 h 3629025"/>
                <a:gd name="connsiteX109" fmla="*/ 2221170 w 6181725"/>
                <a:gd name="connsiteY109" fmla="*/ 1787656 h 3629025"/>
                <a:gd name="connsiteX110" fmla="*/ 2290703 w 6181725"/>
                <a:gd name="connsiteY110" fmla="*/ 1417134 h 3629025"/>
                <a:gd name="connsiteX111" fmla="*/ 2316420 w 6181725"/>
                <a:gd name="connsiteY111" fmla="*/ 1277117 h 3629025"/>
                <a:gd name="connsiteX112" fmla="*/ 2287845 w 6181725"/>
                <a:gd name="connsiteY112" fmla="*/ 1275211 h 3629025"/>
                <a:gd name="connsiteX113" fmla="*/ 2107823 w 6181725"/>
                <a:gd name="connsiteY113" fmla="*/ 1249494 h 3629025"/>
                <a:gd name="connsiteX114" fmla="*/ 1991618 w 6181725"/>
                <a:gd name="connsiteY114" fmla="*/ 1207584 h 3629025"/>
                <a:gd name="connsiteX115" fmla="*/ 1901130 w 6181725"/>
                <a:gd name="connsiteY115" fmla="*/ 1176151 h 3629025"/>
                <a:gd name="connsiteX116" fmla="*/ 5025330 w 6181725"/>
                <a:gd name="connsiteY116" fmla="*/ 2295339 h 3629025"/>
                <a:gd name="connsiteX117" fmla="*/ 5063430 w 6181725"/>
                <a:gd name="connsiteY117" fmla="*/ 2283909 h 3629025"/>
                <a:gd name="connsiteX118" fmla="*/ 6018788 w 6181725"/>
                <a:gd name="connsiteY118" fmla="*/ 1859094 h 3629025"/>
                <a:gd name="connsiteX119" fmla="*/ 6072128 w 6181725"/>
                <a:gd name="connsiteY119" fmla="*/ 1720981 h 3629025"/>
                <a:gd name="connsiteX120" fmla="*/ 5382518 w 6181725"/>
                <a:gd name="connsiteY120" fmla="*/ 173169 h 3629025"/>
                <a:gd name="connsiteX121" fmla="*/ 5238690 w 6181725"/>
                <a:gd name="connsiteY121" fmla="*/ 118876 h 3629025"/>
                <a:gd name="connsiteX122" fmla="*/ 4294763 w 6181725"/>
                <a:gd name="connsiteY122" fmla="*/ 539881 h 3629025"/>
                <a:gd name="connsiteX123" fmla="*/ 4237613 w 6181725"/>
                <a:gd name="connsiteY123" fmla="*/ 689424 h 3629025"/>
                <a:gd name="connsiteX124" fmla="*/ 4743390 w 6181725"/>
                <a:gd name="connsiteY124" fmla="*/ 1825756 h 3629025"/>
                <a:gd name="connsiteX125" fmla="*/ 4922460 w 6181725"/>
                <a:gd name="connsiteY125" fmla="*/ 2228664 h 3629025"/>
                <a:gd name="connsiteX126" fmla="*/ 5025330 w 6181725"/>
                <a:gd name="connsiteY126" fmla="*/ 2295339 h 3629025"/>
                <a:gd name="connsiteX127" fmla="*/ 1967805 w 6181725"/>
                <a:gd name="connsiteY127" fmla="*/ 762766 h 3629025"/>
                <a:gd name="connsiteX128" fmla="*/ 1907798 w 6181725"/>
                <a:gd name="connsiteY128" fmla="*/ 665611 h 3629025"/>
                <a:gd name="connsiteX129" fmla="*/ 946725 w 6181725"/>
                <a:gd name="connsiteY129" fmla="*/ 237939 h 3629025"/>
                <a:gd name="connsiteX130" fmla="*/ 807660 w 6181725"/>
                <a:gd name="connsiteY130" fmla="*/ 293184 h 3629025"/>
                <a:gd name="connsiteX131" fmla="*/ 720030 w 6181725"/>
                <a:gd name="connsiteY131" fmla="*/ 490351 h 3629025"/>
                <a:gd name="connsiteX132" fmla="*/ 118050 w 6181725"/>
                <a:gd name="connsiteY132" fmla="*/ 1840044 h 3629025"/>
                <a:gd name="connsiteX133" fmla="*/ 168533 w 6181725"/>
                <a:gd name="connsiteY133" fmla="*/ 1978156 h 3629025"/>
                <a:gd name="connsiteX134" fmla="*/ 1126748 w 6181725"/>
                <a:gd name="connsiteY134" fmla="*/ 2403924 h 3629025"/>
                <a:gd name="connsiteX135" fmla="*/ 1265813 w 6181725"/>
                <a:gd name="connsiteY135" fmla="*/ 2349632 h 3629025"/>
                <a:gd name="connsiteX136" fmla="*/ 1956375 w 6181725"/>
                <a:gd name="connsiteY136" fmla="*/ 798961 h 3629025"/>
                <a:gd name="connsiteX137" fmla="*/ 1967805 w 6181725"/>
                <a:gd name="connsiteY137" fmla="*/ 762766 h 3629025"/>
                <a:gd name="connsiteX138" fmla="*/ 2339280 w 6181725"/>
                <a:gd name="connsiteY138" fmla="*/ 1721934 h 3629025"/>
                <a:gd name="connsiteX139" fmla="*/ 2391668 w 6181725"/>
                <a:gd name="connsiteY139" fmla="*/ 1840044 h 3629025"/>
                <a:gd name="connsiteX140" fmla="*/ 2673608 w 6181725"/>
                <a:gd name="connsiteY140" fmla="*/ 1769559 h 3629025"/>
                <a:gd name="connsiteX141" fmla="*/ 2786003 w 6181725"/>
                <a:gd name="connsiteY141" fmla="*/ 1551436 h 3629025"/>
                <a:gd name="connsiteX142" fmla="*/ 2850773 w 6181725"/>
                <a:gd name="connsiteY142" fmla="*/ 1259971 h 3629025"/>
                <a:gd name="connsiteX143" fmla="*/ 2872680 w 6181725"/>
                <a:gd name="connsiteY143" fmla="*/ 1225681 h 3629025"/>
                <a:gd name="connsiteX144" fmla="*/ 3351788 w 6181725"/>
                <a:gd name="connsiteY144" fmla="*/ 1137099 h 3629025"/>
                <a:gd name="connsiteX145" fmla="*/ 3389888 w 6181725"/>
                <a:gd name="connsiteY145" fmla="*/ 1147576 h 3629025"/>
                <a:gd name="connsiteX146" fmla="*/ 3891855 w 6181725"/>
                <a:gd name="connsiteY146" fmla="*/ 1500954 h 3629025"/>
                <a:gd name="connsiteX147" fmla="*/ 4035683 w 6181725"/>
                <a:gd name="connsiteY147" fmla="*/ 1615254 h 3629025"/>
                <a:gd name="connsiteX148" fmla="*/ 4413825 w 6181725"/>
                <a:gd name="connsiteY148" fmla="*/ 2047689 h 3629025"/>
                <a:gd name="connsiteX149" fmla="*/ 4530030 w 6181725"/>
                <a:gd name="connsiteY149" fmla="*/ 2181039 h 3629025"/>
                <a:gd name="connsiteX150" fmla="*/ 4707195 w 6181725"/>
                <a:gd name="connsiteY150" fmla="*/ 2069596 h 3629025"/>
                <a:gd name="connsiteX151" fmla="*/ 4720530 w 6181725"/>
                <a:gd name="connsiteY151" fmla="*/ 2022924 h 3629025"/>
                <a:gd name="connsiteX152" fmla="*/ 4213800 w 6181725"/>
                <a:gd name="connsiteY152" fmla="*/ 886591 h 3629025"/>
                <a:gd name="connsiteX153" fmla="*/ 4201418 w 6181725"/>
                <a:gd name="connsiteY153" fmla="*/ 864684 h 3629025"/>
                <a:gd name="connsiteX154" fmla="*/ 4092833 w 6181725"/>
                <a:gd name="connsiteY154" fmla="*/ 903736 h 3629025"/>
                <a:gd name="connsiteX155" fmla="*/ 4021395 w 6181725"/>
                <a:gd name="connsiteY155" fmla="*/ 903736 h 3629025"/>
                <a:gd name="connsiteX156" fmla="*/ 3239393 w 6181725"/>
                <a:gd name="connsiteY156" fmla="*/ 618939 h 3629025"/>
                <a:gd name="connsiteX157" fmla="*/ 3132713 w 6181725"/>
                <a:gd name="connsiteY157" fmla="*/ 623701 h 3629025"/>
                <a:gd name="connsiteX158" fmla="*/ 2505968 w 6181725"/>
                <a:gd name="connsiteY158" fmla="*/ 928501 h 3629025"/>
                <a:gd name="connsiteX159" fmla="*/ 2479298 w 6181725"/>
                <a:gd name="connsiteY159" fmla="*/ 964696 h 3629025"/>
                <a:gd name="connsiteX160" fmla="*/ 2392620 w 6181725"/>
                <a:gd name="connsiteY160" fmla="*/ 1413324 h 3629025"/>
                <a:gd name="connsiteX161" fmla="*/ 2354520 w 6181725"/>
                <a:gd name="connsiteY161" fmla="*/ 1618111 h 3629025"/>
                <a:gd name="connsiteX162" fmla="*/ 2384048 w 6181725"/>
                <a:gd name="connsiteY162" fmla="*/ 1623826 h 3629025"/>
                <a:gd name="connsiteX163" fmla="*/ 2458343 w 6181725"/>
                <a:gd name="connsiteY163" fmla="*/ 1576201 h 3629025"/>
                <a:gd name="connsiteX164" fmla="*/ 2495490 w 6181725"/>
                <a:gd name="connsiteY164" fmla="*/ 1429517 h 3629025"/>
                <a:gd name="connsiteX165" fmla="*/ 2592645 w 6181725"/>
                <a:gd name="connsiteY165" fmla="*/ 1454281 h 3629025"/>
                <a:gd name="connsiteX166" fmla="*/ 2518350 w 6181725"/>
                <a:gd name="connsiteY166" fmla="*/ 1748604 h 3629025"/>
                <a:gd name="connsiteX167" fmla="*/ 2339280 w 6181725"/>
                <a:gd name="connsiteY167" fmla="*/ 1721934 h 3629025"/>
                <a:gd name="connsiteX168" fmla="*/ 2357378 w 6181725"/>
                <a:gd name="connsiteY168" fmla="*/ 3002094 h 3629025"/>
                <a:gd name="connsiteX169" fmla="*/ 2365950 w 6181725"/>
                <a:gd name="connsiteY169" fmla="*/ 3005904 h 3629025"/>
                <a:gd name="connsiteX170" fmla="*/ 2493585 w 6181725"/>
                <a:gd name="connsiteY170" fmla="*/ 3170686 h 3629025"/>
                <a:gd name="connsiteX171" fmla="*/ 2675513 w 6181725"/>
                <a:gd name="connsiteY171" fmla="*/ 3115442 h 3629025"/>
                <a:gd name="connsiteX172" fmla="*/ 3018413 w 6181725"/>
                <a:gd name="connsiteY172" fmla="*/ 2662052 h 3629025"/>
                <a:gd name="connsiteX173" fmla="*/ 2979360 w 6181725"/>
                <a:gd name="connsiteY173" fmla="*/ 2425832 h 3629025"/>
                <a:gd name="connsiteX174" fmla="*/ 2742188 w 6181725"/>
                <a:gd name="connsiteY174" fmla="*/ 2455359 h 3629025"/>
                <a:gd name="connsiteX175" fmla="*/ 2402145 w 6181725"/>
                <a:gd name="connsiteY175" fmla="*/ 2903034 h 3629025"/>
                <a:gd name="connsiteX176" fmla="*/ 2357378 w 6181725"/>
                <a:gd name="connsiteY176" fmla="*/ 3002094 h 3629025"/>
                <a:gd name="connsiteX177" fmla="*/ 1962090 w 6181725"/>
                <a:gd name="connsiteY177" fmla="*/ 2788734 h 3629025"/>
                <a:gd name="connsiteX178" fmla="*/ 1969710 w 6181725"/>
                <a:gd name="connsiteY178" fmla="*/ 2792544 h 3629025"/>
                <a:gd name="connsiteX179" fmla="*/ 2109728 w 6181725"/>
                <a:gd name="connsiteY179" fmla="*/ 2963042 h 3629025"/>
                <a:gd name="connsiteX180" fmla="*/ 2291655 w 6181725"/>
                <a:gd name="connsiteY180" fmla="*/ 2885889 h 3629025"/>
                <a:gd name="connsiteX181" fmla="*/ 2342138 w 6181725"/>
                <a:gd name="connsiteY181" fmla="*/ 2811594 h 3629025"/>
                <a:gd name="connsiteX182" fmla="*/ 2629793 w 6181725"/>
                <a:gd name="connsiteY182" fmla="*/ 2429642 h 3629025"/>
                <a:gd name="connsiteX183" fmla="*/ 2655510 w 6181725"/>
                <a:gd name="connsiteY183" fmla="*/ 2350584 h 3629025"/>
                <a:gd name="connsiteX184" fmla="*/ 2526923 w 6181725"/>
                <a:gd name="connsiteY184" fmla="*/ 2185802 h 3629025"/>
                <a:gd name="connsiteX185" fmla="*/ 2340233 w 6181725"/>
                <a:gd name="connsiteY185" fmla="*/ 2250571 h 3629025"/>
                <a:gd name="connsiteX186" fmla="*/ 2004953 w 6181725"/>
                <a:gd name="connsiteY186" fmla="*/ 2694436 h 3629025"/>
                <a:gd name="connsiteX187" fmla="*/ 1962090 w 6181725"/>
                <a:gd name="connsiteY187" fmla="*/ 2788734 h 3629025"/>
                <a:gd name="connsiteX188" fmla="*/ 2177355 w 6181725"/>
                <a:gd name="connsiteY188" fmla="*/ 2239142 h 3629025"/>
                <a:gd name="connsiteX189" fmla="*/ 2169735 w 6181725"/>
                <a:gd name="connsiteY189" fmla="*/ 2235332 h 3629025"/>
                <a:gd name="connsiteX190" fmla="*/ 2044005 w 6181725"/>
                <a:gd name="connsiteY190" fmla="*/ 2068644 h 3629025"/>
                <a:gd name="connsiteX191" fmla="*/ 1862078 w 6181725"/>
                <a:gd name="connsiteY191" fmla="*/ 2121032 h 3629025"/>
                <a:gd name="connsiteX192" fmla="*/ 1608713 w 6181725"/>
                <a:gd name="connsiteY192" fmla="*/ 2455359 h 3629025"/>
                <a:gd name="connsiteX193" fmla="*/ 1650623 w 6181725"/>
                <a:gd name="connsiteY193" fmla="*/ 2688721 h 3629025"/>
                <a:gd name="connsiteX194" fmla="*/ 1883985 w 6181725"/>
                <a:gd name="connsiteY194" fmla="*/ 2663957 h 3629025"/>
                <a:gd name="connsiteX195" fmla="*/ 2133540 w 6181725"/>
                <a:gd name="connsiteY195" fmla="*/ 2334392 h 3629025"/>
                <a:gd name="connsiteX196" fmla="*/ 2177355 w 6181725"/>
                <a:gd name="connsiteY196" fmla="*/ 2239142 h 3629025"/>
                <a:gd name="connsiteX197" fmla="*/ 3170813 w 6181725"/>
                <a:gd name="connsiteY197" fmla="*/ 3082104 h 3629025"/>
                <a:gd name="connsiteX198" fmla="*/ 3058418 w 6181725"/>
                <a:gd name="connsiteY198" fmla="*/ 2938277 h 3629025"/>
                <a:gd name="connsiteX199" fmla="*/ 2904113 w 6181725"/>
                <a:gd name="connsiteY199" fmla="*/ 2983044 h 3629025"/>
                <a:gd name="connsiteX200" fmla="*/ 2777430 w 6181725"/>
                <a:gd name="connsiteY200" fmla="*/ 3150684 h 3629025"/>
                <a:gd name="connsiteX201" fmla="*/ 2749808 w 6181725"/>
                <a:gd name="connsiteY201" fmla="*/ 3227836 h 3629025"/>
                <a:gd name="connsiteX202" fmla="*/ 2851725 w 6181725"/>
                <a:gd name="connsiteY202" fmla="*/ 3371664 h 3629025"/>
                <a:gd name="connsiteX203" fmla="*/ 3011745 w 6181725"/>
                <a:gd name="connsiteY203" fmla="*/ 3327849 h 3629025"/>
                <a:gd name="connsiteX204" fmla="*/ 3138428 w 6181725"/>
                <a:gd name="connsiteY204" fmla="*/ 3160209 h 3629025"/>
                <a:gd name="connsiteX205" fmla="*/ 3170813 w 6181725"/>
                <a:gd name="connsiteY205" fmla="*/ 3082104 h 36290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</a:cxnLst>
              <a:rect l="l" t="t" r="r" b="b"/>
              <a:pathLst>
                <a:path w="6181725" h="3629025">
                  <a:moveTo>
                    <a:pt x="6178808" y="1823851"/>
                  </a:moveTo>
                  <a:cubicBezTo>
                    <a:pt x="6148328" y="1902909"/>
                    <a:pt x="6083558" y="1941009"/>
                    <a:pt x="6009263" y="1974346"/>
                  </a:cubicBezTo>
                  <a:cubicBezTo>
                    <a:pt x="5708273" y="2105792"/>
                    <a:pt x="5407283" y="2241046"/>
                    <a:pt x="5107245" y="2375349"/>
                  </a:cubicBezTo>
                  <a:cubicBezTo>
                    <a:pt x="4991040" y="2426784"/>
                    <a:pt x="4880550" y="2385827"/>
                    <a:pt x="4828163" y="2269621"/>
                  </a:cubicBezTo>
                  <a:cubicBezTo>
                    <a:pt x="4810065" y="2230569"/>
                    <a:pt x="4792920" y="2191517"/>
                    <a:pt x="4773870" y="2148654"/>
                  </a:cubicBezTo>
                  <a:cubicBezTo>
                    <a:pt x="4712910" y="2186754"/>
                    <a:pt x="4655760" y="2223902"/>
                    <a:pt x="4594800" y="2262954"/>
                  </a:cubicBezTo>
                  <a:cubicBezTo>
                    <a:pt x="4626233" y="2302959"/>
                    <a:pt x="4655760" y="2341059"/>
                    <a:pt x="4686240" y="2378207"/>
                  </a:cubicBezTo>
                  <a:cubicBezTo>
                    <a:pt x="4763393" y="2471552"/>
                    <a:pt x="4788158" y="2574421"/>
                    <a:pt x="4729103" y="2684911"/>
                  </a:cubicBezTo>
                  <a:cubicBezTo>
                    <a:pt x="4671000" y="2794449"/>
                    <a:pt x="4574798" y="2846836"/>
                    <a:pt x="4449068" y="2840169"/>
                  </a:cubicBezTo>
                  <a:cubicBezTo>
                    <a:pt x="4443353" y="2840169"/>
                    <a:pt x="4436685" y="2840169"/>
                    <a:pt x="4430970" y="2839217"/>
                  </a:cubicBezTo>
                  <a:cubicBezTo>
                    <a:pt x="4430018" y="2839217"/>
                    <a:pt x="4429065" y="2839217"/>
                    <a:pt x="4424303" y="2841121"/>
                  </a:cubicBezTo>
                  <a:cubicBezTo>
                    <a:pt x="4429065" y="2936371"/>
                    <a:pt x="4400490" y="3020192"/>
                    <a:pt x="4322385" y="3082104"/>
                  </a:cubicBezTo>
                  <a:cubicBezTo>
                    <a:pt x="4244280" y="3143064"/>
                    <a:pt x="4157603" y="3157352"/>
                    <a:pt x="4059495" y="3129729"/>
                  </a:cubicBezTo>
                  <a:cubicBezTo>
                    <a:pt x="4046160" y="3223074"/>
                    <a:pt x="4004250" y="3298321"/>
                    <a:pt x="3923288" y="3348804"/>
                  </a:cubicBezTo>
                  <a:cubicBezTo>
                    <a:pt x="3842325" y="3400239"/>
                    <a:pt x="3756600" y="3407859"/>
                    <a:pt x="3665160" y="3370711"/>
                  </a:cubicBezTo>
                  <a:cubicBezTo>
                    <a:pt x="3648968" y="3468819"/>
                    <a:pt x="3600390" y="3541209"/>
                    <a:pt x="3515618" y="3587882"/>
                  </a:cubicBezTo>
                  <a:cubicBezTo>
                    <a:pt x="3395603" y="3655509"/>
                    <a:pt x="3258443" y="3626934"/>
                    <a:pt x="3172718" y="3519302"/>
                  </a:cubicBezTo>
                  <a:cubicBezTo>
                    <a:pt x="3143190" y="3481202"/>
                    <a:pt x="3112710" y="3444054"/>
                    <a:pt x="3083183" y="3406907"/>
                  </a:cubicBezTo>
                  <a:cubicBezTo>
                    <a:pt x="2884110" y="3542161"/>
                    <a:pt x="2741235" y="3495489"/>
                    <a:pt x="2645985" y="3265936"/>
                  </a:cubicBezTo>
                  <a:cubicBezTo>
                    <a:pt x="2445008" y="3306894"/>
                    <a:pt x="2334518" y="3244029"/>
                    <a:pt x="2263080" y="3049719"/>
                  </a:cubicBezTo>
                  <a:cubicBezTo>
                    <a:pt x="2036385" y="3096392"/>
                    <a:pt x="1929705" y="3031621"/>
                    <a:pt x="1865888" y="2813499"/>
                  </a:cubicBezTo>
                  <a:cubicBezTo>
                    <a:pt x="1827788" y="2818261"/>
                    <a:pt x="1789688" y="2826834"/>
                    <a:pt x="1751588" y="2827786"/>
                  </a:cubicBezTo>
                  <a:cubicBezTo>
                    <a:pt x="1592520" y="2832549"/>
                    <a:pt x="1429643" y="2663004"/>
                    <a:pt x="1483935" y="2480124"/>
                  </a:cubicBezTo>
                  <a:cubicBezTo>
                    <a:pt x="1486793" y="2472504"/>
                    <a:pt x="1482983" y="2456311"/>
                    <a:pt x="1477268" y="2452502"/>
                  </a:cubicBezTo>
                  <a:cubicBezTo>
                    <a:pt x="1440120" y="2429642"/>
                    <a:pt x="1402020" y="2409639"/>
                    <a:pt x="1366778" y="2390589"/>
                  </a:cubicBezTo>
                  <a:cubicBezTo>
                    <a:pt x="1345823" y="2418211"/>
                    <a:pt x="1330583" y="2446786"/>
                    <a:pt x="1307723" y="2467742"/>
                  </a:cubicBezTo>
                  <a:cubicBezTo>
                    <a:pt x="1242000" y="2525844"/>
                    <a:pt x="1165800" y="2534417"/>
                    <a:pt x="1086743" y="2499174"/>
                  </a:cubicBezTo>
                  <a:cubicBezTo>
                    <a:pt x="836235" y="2387732"/>
                    <a:pt x="584775" y="2276289"/>
                    <a:pt x="334268" y="2163894"/>
                  </a:cubicBezTo>
                  <a:cubicBezTo>
                    <a:pt x="266640" y="2133414"/>
                    <a:pt x="199013" y="2103886"/>
                    <a:pt x="131385" y="2073406"/>
                  </a:cubicBezTo>
                  <a:cubicBezTo>
                    <a:pt x="20895" y="2023876"/>
                    <a:pt x="-21967" y="1912434"/>
                    <a:pt x="27563" y="1800992"/>
                  </a:cubicBezTo>
                  <a:cubicBezTo>
                    <a:pt x="258068" y="1282831"/>
                    <a:pt x="488573" y="764671"/>
                    <a:pt x="720030" y="247464"/>
                  </a:cubicBezTo>
                  <a:cubicBezTo>
                    <a:pt x="766703" y="141736"/>
                    <a:pt x="881003" y="98874"/>
                    <a:pt x="988635" y="147451"/>
                  </a:cubicBezTo>
                  <a:cubicBezTo>
                    <a:pt x="1299150" y="285564"/>
                    <a:pt x="1608713" y="422724"/>
                    <a:pt x="1918275" y="561789"/>
                  </a:cubicBezTo>
                  <a:cubicBezTo>
                    <a:pt x="1953518" y="577981"/>
                    <a:pt x="1990665" y="596079"/>
                    <a:pt x="2016383" y="623701"/>
                  </a:cubicBezTo>
                  <a:cubicBezTo>
                    <a:pt x="2074485" y="683709"/>
                    <a:pt x="2084963" y="758004"/>
                    <a:pt x="2053530" y="836109"/>
                  </a:cubicBezTo>
                  <a:cubicBezTo>
                    <a:pt x="2023050" y="909451"/>
                    <a:pt x="1989713" y="980889"/>
                    <a:pt x="1958280" y="1053279"/>
                  </a:cubicBezTo>
                  <a:cubicBezTo>
                    <a:pt x="1954470" y="1062804"/>
                    <a:pt x="1950660" y="1072329"/>
                    <a:pt x="1945898" y="1082806"/>
                  </a:cubicBezTo>
                  <a:cubicBezTo>
                    <a:pt x="1950660" y="1086617"/>
                    <a:pt x="1954470" y="1090426"/>
                    <a:pt x="1959233" y="1091379"/>
                  </a:cubicBezTo>
                  <a:cubicBezTo>
                    <a:pt x="2039243" y="1119954"/>
                    <a:pt x="2118300" y="1153292"/>
                    <a:pt x="2200215" y="1176151"/>
                  </a:cubicBezTo>
                  <a:cubicBezTo>
                    <a:pt x="2240220" y="1186629"/>
                    <a:pt x="2285940" y="1178056"/>
                    <a:pt x="2328803" y="1176151"/>
                  </a:cubicBezTo>
                  <a:cubicBezTo>
                    <a:pt x="2334518" y="1176151"/>
                    <a:pt x="2342138" y="1161864"/>
                    <a:pt x="2343090" y="1153292"/>
                  </a:cubicBezTo>
                  <a:cubicBezTo>
                    <a:pt x="2359283" y="1071376"/>
                    <a:pt x="2374523" y="989461"/>
                    <a:pt x="2388810" y="907546"/>
                  </a:cubicBezTo>
                  <a:cubicBezTo>
                    <a:pt x="2392620" y="885639"/>
                    <a:pt x="2401193" y="872304"/>
                    <a:pt x="2422148" y="861826"/>
                  </a:cubicBezTo>
                  <a:cubicBezTo>
                    <a:pt x="2648843" y="753241"/>
                    <a:pt x="2875538" y="641799"/>
                    <a:pt x="3102233" y="532261"/>
                  </a:cubicBezTo>
                  <a:cubicBezTo>
                    <a:pt x="3154620" y="506544"/>
                    <a:pt x="3207960" y="504639"/>
                    <a:pt x="3264158" y="524641"/>
                  </a:cubicBezTo>
                  <a:cubicBezTo>
                    <a:pt x="3520380" y="617986"/>
                    <a:pt x="3776603" y="710379"/>
                    <a:pt x="4032825" y="802771"/>
                  </a:cubicBezTo>
                  <a:cubicBezTo>
                    <a:pt x="4048065" y="808486"/>
                    <a:pt x="4068068" y="807534"/>
                    <a:pt x="4085213" y="803724"/>
                  </a:cubicBezTo>
                  <a:cubicBezTo>
                    <a:pt x="4110930" y="798009"/>
                    <a:pt x="4134743" y="786579"/>
                    <a:pt x="4163318" y="776101"/>
                  </a:cubicBezTo>
                  <a:cubicBezTo>
                    <a:pt x="4153793" y="754194"/>
                    <a:pt x="4145220" y="734191"/>
                    <a:pt x="4136648" y="715141"/>
                  </a:cubicBezTo>
                  <a:cubicBezTo>
                    <a:pt x="4095690" y="613224"/>
                    <a:pt x="4137600" y="503686"/>
                    <a:pt x="4237613" y="458919"/>
                  </a:cubicBezTo>
                  <a:cubicBezTo>
                    <a:pt x="4562415" y="313186"/>
                    <a:pt x="4887218" y="168406"/>
                    <a:pt x="5212020" y="23626"/>
                  </a:cubicBezTo>
                  <a:cubicBezTo>
                    <a:pt x="5311080" y="-20189"/>
                    <a:pt x="5425380" y="26484"/>
                    <a:pt x="5470148" y="126496"/>
                  </a:cubicBezTo>
                  <a:cubicBezTo>
                    <a:pt x="5705415" y="655134"/>
                    <a:pt x="5940683" y="1182819"/>
                    <a:pt x="6175950" y="1711456"/>
                  </a:cubicBezTo>
                  <a:cubicBezTo>
                    <a:pt x="6176903" y="1713361"/>
                    <a:pt x="6178808" y="1714314"/>
                    <a:pt x="6179760" y="1716219"/>
                  </a:cubicBezTo>
                  <a:cubicBezTo>
                    <a:pt x="6178808" y="1749556"/>
                    <a:pt x="6178808" y="1786704"/>
                    <a:pt x="6178808" y="1823851"/>
                  </a:cubicBezTo>
                  <a:close/>
                  <a:moveTo>
                    <a:pt x="1901130" y="1176151"/>
                  </a:moveTo>
                  <a:cubicBezTo>
                    <a:pt x="1734443" y="1549531"/>
                    <a:pt x="1569660" y="1920054"/>
                    <a:pt x="1403925" y="2292482"/>
                  </a:cubicBezTo>
                  <a:cubicBezTo>
                    <a:pt x="1452503" y="2320104"/>
                    <a:pt x="1498223" y="2344869"/>
                    <a:pt x="1543943" y="2370586"/>
                  </a:cubicBezTo>
                  <a:cubicBezTo>
                    <a:pt x="1553468" y="2358204"/>
                    <a:pt x="1561088" y="2348679"/>
                    <a:pt x="1568708" y="2338202"/>
                  </a:cubicBezTo>
                  <a:cubicBezTo>
                    <a:pt x="1638240" y="2246761"/>
                    <a:pt x="1706820" y="2153417"/>
                    <a:pt x="1778258" y="2062929"/>
                  </a:cubicBezTo>
                  <a:cubicBezTo>
                    <a:pt x="1872555" y="1942914"/>
                    <a:pt x="2028765" y="1922911"/>
                    <a:pt x="2151638" y="2012446"/>
                  </a:cubicBezTo>
                  <a:cubicBezTo>
                    <a:pt x="2207835" y="2053404"/>
                    <a:pt x="2243078" y="2107696"/>
                    <a:pt x="2264985" y="2177229"/>
                  </a:cubicBezTo>
                  <a:cubicBezTo>
                    <a:pt x="2344995" y="2087694"/>
                    <a:pt x="2440245" y="2051499"/>
                    <a:pt x="2552640" y="2086742"/>
                  </a:cubicBezTo>
                  <a:cubicBezTo>
                    <a:pt x="2662178" y="2120079"/>
                    <a:pt x="2728853" y="2198184"/>
                    <a:pt x="2756475" y="2305817"/>
                  </a:cubicBezTo>
                  <a:cubicBezTo>
                    <a:pt x="2790765" y="2299149"/>
                    <a:pt x="2820293" y="2288671"/>
                    <a:pt x="2850773" y="2287719"/>
                  </a:cubicBezTo>
                  <a:cubicBezTo>
                    <a:pt x="2972693" y="2282957"/>
                    <a:pt x="3064133" y="2336296"/>
                    <a:pt x="3121283" y="2442024"/>
                  </a:cubicBezTo>
                  <a:cubicBezTo>
                    <a:pt x="3176528" y="2543942"/>
                    <a:pt x="3158430" y="2643002"/>
                    <a:pt x="3089850" y="2734442"/>
                  </a:cubicBezTo>
                  <a:cubicBezTo>
                    <a:pt x="3067943" y="2763969"/>
                    <a:pt x="3045083" y="2793496"/>
                    <a:pt x="3021270" y="2825882"/>
                  </a:cubicBezTo>
                  <a:cubicBezTo>
                    <a:pt x="3036510" y="2828739"/>
                    <a:pt x="3048893" y="2831596"/>
                    <a:pt x="3060323" y="2834454"/>
                  </a:cubicBezTo>
                  <a:cubicBezTo>
                    <a:pt x="3246060" y="2873507"/>
                    <a:pt x="3325118" y="3080199"/>
                    <a:pt x="3211770" y="3231646"/>
                  </a:cubicBezTo>
                  <a:cubicBezTo>
                    <a:pt x="3196530" y="3252602"/>
                    <a:pt x="3182243" y="3273557"/>
                    <a:pt x="3165098" y="3292607"/>
                  </a:cubicBezTo>
                  <a:cubicBezTo>
                    <a:pt x="3148905" y="3310704"/>
                    <a:pt x="3146048" y="3324992"/>
                    <a:pt x="3164145" y="3344994"/>
                  </a:cubicBezTo>
                  <a:cubicBezTo>
                    <a:pt x="3195578" y="3380236"/>
                    <a:pt x="3223200" y="3419289"/>
                    <a:pt x="3253680" y="3455484"/>
                  </a:cubicBezTo>
                  <a:cubicBezTo>
                    <a:pt x="3319403" y="3535494"/>
                    <a:pt x="3412748" y="3545019"/>
                    <a:pt x="3493710" y="3481202"/>
                  </a:cubicBezTo>
                  <a:cubicBezTo>
                    <a:pt x="3576578" y="3415479"/>
                    <a:pt x="3588960" y="3322134"/>
                    <a:pt x="3525143" y="3239267"/>
                  </a:cubicBezTo>
                  <a:cubicBezTo>
                    <a:pt x="3456563" y="3151636"/>
                    <a:pt x="3387030" y="3064959"/>
                    <a:pt x="3318450" y="2977329"/>
                  </a:cubicBezTo>
                  <a:cubicBezTo>
                    <a:pt x="3267015" y="2911607"/>
                    <a:pt x="3215580" y="2846836"/>
                    <a:pt x="3163193" y="2780161"/>
                  </a:cubicBezTo>
                  <a:cubicBezTo>
                    <a:pt x="3189863" y="2759207"/>
                    <a:pt x="3214628" y="2739204"/>
                    <a:pt x="3242250" y="2717296"/>
                  </a:cubicBezTo>
                  <a:cubicBezTo>
                    <a:pt x="3250823" y="2727774"/>
                    <a:pt x="3258443" y="2737299"/>
                    <a:pt x="3266063" y="2746824"/>
                  </a:cubicBezTo>
                  <a:cubicBezTo>
                    <a:pt x="3392745" y="2905892"/>
                    <a:pt x="3519428" y="3065911"/>
                    <a:pt x="3647063" y="3224979"/>
                  </a:cubicBezTo>
                  <a:cubicBezTo>
                    <a:pt x="3709928" y="3303084"/>
                    <a:pt x="3805178" y="3312609"/>
                    <a:pt x="3885188" y="3249744"/>
                  </a:cubicBezTo>
                  <a:cubicBezTo>
                    <a:pt x="3966150" y="3185927"/>
                    <a:pt x="3979485" y="3091629"/>
                    <a:pt x="3917573" y="3010667"/>
                  </a:cubicBezTo>
                  <a:cubicBezTo>
                    <a:pt x="3862328" y="2938277"/>
                    <a:pt x="3807083" y="2866839"/>
                    <a:pt x="3751838" y="2795402"/>
                  </a:cubicBezTo>
                  <a:cubicBezTo>
                    <a:pt x="3675638" y="2697294"/>
                    <a:pt x="3600390" y="2598234"/>
                    <a:pt x="3522285" y="2497269"/>
                  </a:cubicBezTo>
                  <a:cubicBezTo>
                    <a:pt x="3549908" y="2476314"/>
                    <a:pt x="3574673" y="2456311"/>
                    <a:pt x="3601343" y="2436309"/>
                  </a:cubicBezTo>
                  <a:cubicBezTo>
                    <a:pt x="3609915" y="2446786"/>
                    <a:pt x="3616583" y="2454407"/>
                    <a:pt x="3623250" y="2462979"/>
                  </a:cubicBezTo>
                  <a:cubicBezTo>
                    <a:pt x="3707070" y="2572517"/>
                    <a:pt x="3791843" y="2682054"/>
                    <a:pt x="3875663" y="2790639"/>
                  </a:cubicBezTo>
                  <a:cubicBezTo>
                    <a:pt x="3927098" y="2857314"/>
                    <a:pt x="3976628" y="2925894"/>
                    <a:pt x="4032825" y="2988759"/>
                  </a:cubicBezTo>
                  <a:cubicBezTo>
                    <a:pt x="4086165" y="3047814"/>
                    <a:pt x="4165223" y="3056386"/>
                    <a:pt x="4233803" y="3018286"/>
                  </a:cubicBezTo>
                  <a:cubicBezTo>
                    <a:pt x="4304288" y="2979234"/>
                    <a:pt x="4338578" y="2907796"/>
                    <a:pt x="4318575" y="2830644"/>
                  </a:cubicBezTo>
                  <a:cubicBezTo>
                    <a:pt x="4310955" y="2799211"/>
                    <a:pt x="4294763" y="2768732"/>
                    <a:pt x="4275713" y="2743014"/>
                  </a:cubicBezTo>
                  <a:cubicBezTo>
                    <a:pt x="4206180" y="2649669"/>
                    <a:pt x="4134743" y="2558229"/>
                    <a:pt x="4063305" y="2465836"/>
                  </a:cubicBezTo>
                  <a:cubicBezTo>
                    <a:pt x="4000440" y="2383921"/>
                    <a:pt x="3936623" y="2301054"/>
                    <a:pt x="3871853" y="2217234"/>
                  </a:cubicBezTo>
                  <a:cubicBezTo>
                    <a:pt x="3899475" y="2196279"/>
                    <a:pt x="3925193" y="2176277"/>
                    <a:pt x="3951863" y="2156274"/>
                  </a:cubicBezTo>
                  <a:cubicBezTo>
                    <a:pt x="3959483" y="2165799"/>
                    <a:pt x="3965198" y="2173419"/>
                    <a:pt x="3970913" y="2180086"/>
                  </a:cubicBezTo>
                  <a:cubicBezTo>
                    <a:pt x="4095690" y="2342011"/>
                    <a:pt x="4219515" y="2502984"/>
                    <a:pt x="4344293" y="2664909"/>
                  </a:cubicBezTo>
                  <a:cubicBezTo>
                    <a:pt x="4408110" y="2747777"/>
                    <a:pt x="4503360" y="2762064"/>
                    <a:pt x="4585275" y="2699199"/>
                  </a:cubicBezTo>
                  <a:cubicBezTo>
                    <a:pt x="4670048" y="2634429"/>
                    <a:pt x="4683383" y="2537274"/>
                    <a:pt x="4617660" y="2452502"/>
                  </a:cubicBezTo>
                  <a:cubicBezTo>
                    <a:pt x="4582418" y="2406782"/>
                    <a:pt x="4547175" y="2361061"/>
                    <a:pt x="4510028" y="2317246"/>
                  </a:cubicBezTo>
                  <a:cubicBezTo>
                    <a:pt x="4333815" y="2111507"/>
                    <a:pt x="4155698" y="1907671"/>
                    <a:pt x="3978533" y="1702884"/>
                  </a:cubicBezTo>
                  <a:cubicBezTo>
                    <a:pt x="3963293" y="1684786"/>
                    <a:pt x="3948053" y="1665736"/>
                    <a:pt x="3929003" y="1652401"/>
                  </a:cubicBezTo>
                  <a:cubicBezTo>
                    <a:pt x="3741360" y="1519051"/>
                    <a:pt x="3552765" y="1385701"/>
                    <a:pt x="3363218" y="1254256"/>
                  </a:cubicBezTo>
                  <a:cubicBezTo>
                    <a:pt x="3351788" y="1245684"/>
                    <a:pt x="3332738" y="1241874"/>
                    <a:pt x="3318450" y="1243779"/>
                  </a:cubicBezTo>
                  <a:cubicBezTo>
                    <a:pt x="3209865" y="1262829"/>
                    <a:pt x="3102233" y="1284736"/>
                    <a:pt x="2993648" y="1302834"/>
                  </a:cubicBezTo>
                  <a:cubicBezTo>
                    <a:pt x="2957453" y="1308549"/>
                    <a:pt x="2935545" y="1319979"/>
                    <a:pt x="2936498" y="1360936"/>
                  </a:cubicBezTo>
                  <a:cubicBezTo>
                    <a:pt x="2936498" y="1378081"/>
                    <a:pt x="2930783" y="1395226"/>
                    <a:pt x="2926973" y="1412371"/>
                  </a:cubicBezTo>
                  <a:cubicBezTo>
                    <a:pt x="2899350" y="1540006"/>
                    <a:pt x="2862203" y="1663831"/>
                    <a:pt x="2792670" y="1775274"/>
                  </a:cubicBezTo>
                  <a:cubicBezTo>
                    <a:pt x="2695515" y="1930531"/>
                    <a:pt x="2549783" y="1990539"/>
                    <a:pt x="2380238" y="1942914"/>
                  </a:cubicBezTo>
                  <a:cubicBezTo>
                    <a:pt x="2318325" y="1925769"/>
                    <a:pt x="2264033" y="1894336"/>
                    <a:pt x="2230695" y="1836234"/>
                  </a:cubicBezTo>
                  <a:cubicBezTo>
                    <a:pt x="2223075" y="1822899"/>
                    <a:pt x="2218313" y="1802896"/>
                    <a:pt x="2221170" y="1787656"/>
                  </a:cubicBezTo>
                  <a:cubicBezTo>
                    <a:pt x="2243078" y="1663831"/>
                    <a:pt x="2266890" y="1540959"/>
                    <a:pt x="2290703" y="1417134"/>
                  </a:cubicBezTo>
                  <a:cubicBezTo>
                    <a:pt x="2299275" y="1371414"/>
                    <a:pt x="2307848" y="1324742"/>
                    <a:pt x="2316420" y="1277117"/>
                  </a:cubicBezTo>
                  <a:cubicBezTo>
                    <a:pt x="2303085" y="1276164"/>
                    <a:pt x="2295465" y="1274259"/>
                    <a:pt x="2287845" y="1275211"/>
                  </a:cubicBezTo>
                  <a:cubicBezTo>
                    <a:pt x="2224980" y="1284736"/>
                    <a:pt x="2165925" y="1275211"/>
                    <a:pt x="2107823" y="1249494"/>
                  </a:cubicBezTo>
                  <a:cubicBezTo>
                    <a:pt x="2070675" y="1233301"/>
                    <a:pt x="2030670" y="1221871"/>
                    <a:pt x="1991618" y="1207584"/>
                  </a:cubicBezTo>
                  <a:cubicBezTo>
                    <a:pt x="1963043" y="1198059"/>
                    <a:pt x="1932563" y="1187581"/>
                    <a:pt x="1901130" y="1176151"/>
                  </a:cubicBezTo>
                  <a:close/>
                  <a:moveTo>
                    <a:pt x="5025330" y="2295339"/>
                  </a:moveTo>
                  <a:cubicBezTo>
                    <a:pt x="5031998" y="2293434"/>
                    <a:pt x="5048190" y="2289624"/>
                    <a:pt x="5063430" y="2283909"/>
                  </a:cubicBezTo>
                  <a:cubicBezTo>
                    <a:pt x="5381565" y="2142939"/>
                    <a:pt x="5700653" y="2001017"/>
                    <a:pt x="6018788" y="1859094"/>
                  </a:cubicBezTo>
                  <a:cubicBezTo>
                    <a:pt x="6076890" y="1833376"/>
                    <a:pt x="6097845" y="1779084"/>
                    <a:pt x="6072128" y="1720981"/>
                  </a:cubicBezTo>
                  <a:cubicBezTo>
                    <a:pt x="5842575" y="1204726"/>
                    <a:pt x="5612070" y="689424"/>
                    <a:pt x="5382518" y="173169"/>
                  </a:cubicBezTo>
                  <a:cubicBezTo>
                    <a:pt x="5353943" y="108399"/>
                    <a:pt x="5303460" y="89349"/>
                    <a:pt x="5238690" y="118876"/>
                  </a:cubicBezTo>
                  <a:cubicBezTo>
                    <a:pt x="4924365" y="258894"/>
                    <a:pt x="4609088" y="398911"/>
                    <a:pt x="4294763" y="539881"/>
                  </a:cubicBezTo>
                  <a:cubicBezTo>
                    <a:pt x="4225230" y="571314"/>
                    <a:pt x="4206180" y="619891"/>
                    <a:pt x="4237613" y="689424"/>
                  </a:cubicBezTo>
                  <a:cubicBezTo>
                    <a:pt x="4406205" y="1068519"/>
                    <a:pt x="4574798" y="1446661"/>
                    <a:pt x="4743390" y="1825756"/>
                  </a:cubicBezTo>
                  <a:cubicBezTo>
                    <a:pt x="4803398" y="1960059"/>
                    <a:pt x="4863405" y="2094361"/>
                    <a:pt x="4922460" y="2228664"/>
                  </a:cubicBezTo>
                  <a:cubicBezTo>
                    <a:pt x="4939605" y="2269621"/>
                    <a:pt x="4969133" y="2295339"/>
                    <a:pt x="5025330" y="2295339"/>
                  </a:cubicBezTo>
                  <a:close/>
                  <a:moveTo>
                    <a:pt x="1967805" y="762766"/>
                  </a:moveTo>
                  <a:cubicBezTo>
                    <a:pt x="1965900" y="713236"/>
                    <a:pt x="1946850" y="682756"/>
                    <a:pt x="1907798" y="665611"/>
                  </a:cubicBezTo>
                  <a:cubicBezTo>
                    <a:pt x="1587758" y="522736"/>
                    <a:pt x="1267718" y="379861"/>
                    <a:pt x="946725" y="237939"/>
                  </a:cubicBezTo>
                  <a:cubicBezTo>
                    <a:pt x="886718" y="211269"/>
                    <a:pt x="835283" y="232224"/>
                    <a:pt x="807660" y="293184"/>
                  </a:cubicBezTo>
                  <a:cubicBezTo>
                    <a:pt x="778133" y="358906"/>
                    <a:pt x="749558" y="424629"/>
                    <a:pt x="720030" y="490351"/>
                  </a:cubicBezTo>
                  <a:cubicBezTo>
                    <a:pt x="519053" y="940884"/>
                    <a:pt x="318075" y="1390464"/>
                    <a:pt x="118050" y="1840044"/>
                  </a:cubicBezTo>
                  <a:cubicBezTo>
                    <a:pt x="91380" y="1899099"/>
                    <a:pt x="110430" y="1952439"/>
                    <a:pt x="168533" y="1978156"/>
                  </a:cubicBezTo>
                  <a:cubicBezTo>
                    <a:pt x="487620" y="2120079"/>
                    <a:pt x="806708" y="2262954"/>
                    <a:pt x="1126748" y="2403924"/>
                  </a:cubicBezTo>
                  <a:cubicBezTo>
                    <a:pt x="1186755" y="2430594"/>
                    <a:pt x="1239143" y="2410592"/>
                    <a:pt x="1265813" y="2349632"/>
                  </a:cubicBezTo>
                  <a:cubicBezTo>
                    <a:pt x="1496318" y="1832424"/>
                    <a:pt x="1725870" y="1316169"/>
                    <a:pt x="1956375" y="798961"/>
                  </a:cubicBezTo>
                  <a:cubicBezTo>
                    <a:pt x="1963043" y="785626"/>
                    <a:pt x="1965900" y="770386"/>
                    <a:pt x="1967805" y="762766"/>
                  </a:cubicBezTo>
                  <a:close/>
                  <a:moveTo>
                    <a:pt x="2339280" y="1721934"/>
                  </a:moveTo>
                  <a:cubicBezTo>
                    <a:pt x="2318325" y="1800039"/>
                    <a:pt x="2308800" y="1802896"/>
                    <a:pt x="2391668" y="1840044"/>
                  </a:cubicBezTo>
                  <a:cubicBezTo>
                    <a:pt x="2489775" y="1883859"/>
                    <a:pt x="2605028" y="1853379"/>
                    <a:pt x="2673608" y="1769559"/>
                  </a:cubicBezTo>
                  <a:cubicBezTo>
                    <a:pt x="2726948" y="1704789"/>
                    <a:pt x="2765048" y="1631446"/>
                    <a:pt x="2786003" y="1551436"/>
                  </a:cubicBezTo>
                  <a:cubicBezTo>
                    <a:pt x="2811720" y="1455234"/>
                    <a:pt x="2828865" y="1357126"/>
                    <a:pt x="2850773" y="1259971"/>
                  </a:cubicBezTo>
                  <a:cubicBezTo>
                    <a:pt x="2853630" y="1247589"/>
                    <a:pt x="2863155" y="1227586"/>
                    <a:pt x="2872680" y="1225681"/>
                  </a:cubicBezTo>
                  <a:cubicBezTo>
                    <a:pt x="3031748" y="1194249"/>
                    <a:pt x="3191768" y="1165674"/>
                    <a:pt x="3351788" y="1137099"/>
                  </a:cubicBezTo>
                  <a:cubicBezTo>
                    <a:pt x="3364170" y="1135194"/>
                    <a:pt x="3379410" y="1140909"/>
                    <a:pt x="3389888" y="1147576"/>
                  </a:cubicBezTo>
                  <a:cubicBezTo>
                    <a:pt x="3557528" y="1264734"/>
                    <a:pt x="3725168" y="1382844"/>
                    <a:pt x="3891855" y="1500954"/>
                  </a:cubicBezTo>
                  <a:cubicBezTo>
                    <a:pt x="3942338" y="1536196"/>
                    <a:pt x="3995678" y="1570486"/>
                    <a:pt x="4035683" y="1615254"/>
                  </a:cubicBezTo>
                  <a:cubicBezTo>
                    <a:pt x="4164270" y="1757176"/>
                    <a:pt x="4288095" y="1903861"/>
                    <a:pt x="4413825" y="2047689"/>
                  </a:cubicBezTo>
                  <a:cubicBezTo>
                    <a:pt x="4451925" y="2091504"/>
                    <a:pt x="4490978" y="2135319"/>
                    <a:pt x="4530030" y="2181039"/>
                  </a:cubicBezTo>
                  <a:cubicBezTo>
                    <a:pt x="4590990" y="2141986"/>
                    <a:pt x="4648140" y="2103886"/>
                    <a:pt x="4707195" y="2069596"/>
                  </a:cubicBezTo>
                  <a:cubicBezTo>
                    <a:pt x="4729103" y="2056261"/>
                    <a:pt x="4730055" y="2044831"/>
                    <a:pt x="4720530" y="2022924"/>
                  </a:cubicBezTo>
                  <a:cubicBezTo>
                    <a:pt x="4550985" y="1644781"/>
                    <a:pt x="4382393" y="1265686"/>
                    <a:pt x="4213800" y="886591"/>
                  </a:cubicBezTo>
                  <a:cubicBezTo>
                    <a:pt x="4210943" y="878971"/>
                    <a:pt x="4206180" y="872304"/>
                    <a:pt x="4201418" y="864684"/>
                  </a:cubicBezTo>
                  <a:cubicBezTo>
                    <a:pt x="4164270" y="878019"/>
                    <a:pt x="4128075" y="889449"/>
                    <a:pt x="4092833" y="903736"/>
                  </a:cubicBezTo>
                  <a:cubicBezTo>
                    <a:pt x="4068068" y="913261"/>
                    <a:pt x="4047113" y="913261"/>
                    <a:pt x="4021395" y="903736"/>
                  </a:cubicBezTo>
                  <a:cubicBezTo>
                    <a:pt x="3760410" y="808486"/>
                    <a:pt x="3499425" y="714189"/>
                    <a:pt x="3239393" y="618939"/>
                  </a:cubicBezTo>
                  <a:cubicBezTo>
                    <a:pt x="3202245" y="605604"/>
                    <a:pt x="3168908" y="606556"/>
                    <a:pt x="3132713" y="623701"/>
                  </a:cubicBezTo>
                  <a:cubicBezTo>
                    <a:pt x="2924115" y="725619"/>
                    <a:pt x="2714565" y="826584"/>
                    <a:pt x="2505968" y="928501"/>
                  </a:cubicBezTo>
                  <a:cubicBezTo>
                    <a:pt x="2493585" y="934216"/>
                    <a:pt x="2482155" y="951361"/>
                    <a:pt x="2479298" y="964696"/>
                  </a:cubicBezTo>
                  <a:cubicBezTo>
                    <a:pt x="2449770" y="1114239"/>
                    <a:pt x="2421195" y="1263781"/>
                    <a:pt x="2392620" y="1413324"/>
                  </a:cubicBezTo>
                  <a:cubicBezTo>
                    <a:pt x="2380238" y="1480951"/>
                    <a:pt x="2367855" y="1548579"/>
                    <a:pt x="2354520" y="1618111"/>
                  </a:cubicBezTo>
                  <a:cubicBezTo>
                    <a:pt x="2365950" y="1620017"/>
                    <a:pt x="2375475" y="1621921"/>
                    <a:pt x="2384048" y="1623826"/>
                  </a:cubicBezTo>
                  <a:cubicBezTo>
                    <a:pt x="2443103" y="1633351"/>
                    <a:pt x="2443103" y="1633351"/>
                    <a:pt x="2458343" y="1576201"/>
                  </a:cubicBezTo>
                  <a:cubicBezTo>
                    <a:pt x="2470725" y="1527624"/>
                    <a:pt x="2483108" y="1479046"/>
                    <a:pt x="2495490" y="1429517"/>
                  </a:cubicBezTo>
                  <a:cubicBezTo>
                    <a:pt x="2529780" y="1438089"/>
                    <a:pt x="2560260" y="1445709"/>
                    <a:pt x="2592645" y="1454281"/>
                  </a:cubicBezTo>
                  <a:cubicBezTo>
                    <a:pt x="2567880" y="1554294"/>
                    <a:pt x="2543115" y="1650496"/>
                    <a:pt x="2518350" y="1748604"/>
                  </a:cubicBezTo>
                  <a:cubicBezTo>
                    <a:pt x="2458343" y="1740031"/>
                    <a:pt x="2399288" y="1731459"/>
                    <a:pt x="2339280" y="1721934"/>
                  </a:cubicBezTo>
                  <a:close/>
                  <a:moveTo>
                    <a:pt x="2357378" y="3002094"/>
                  </a:moveTo>
                  <a:cubicBezTo>
                    <a:pt x="2360235" y="3003046"/>
                    <a:pt x="2363093" y="3004952"/>
                    <a:pt x="2365950" y="3005904"/>
                  </a:cubicBezTo>
                  <a:cubicBezTo>
                    <a:pt x="2366903" y="3078294"/>
                    <a:pt x="2417385" y="3144017"/>
                    <a:pt x="2493585" y="3170686"/>
                  </a:cubicBezTo>
                  <a:cubicBezTo>
                    <a:pt x="2560260" y="3194499"/>
                    <a:pt x="2627888" y="3176402"/>
                    <a:pt x="2675513" y="3115442"/>
                  </a:cubicBezTo>
                  <a:cubicBezTo>
                    <a:pt x="2790765" y="2964946"/>
                    <a:pt x="2906018" y="2814452"/>
                    <a:pt x="3018413" y="2662052"/>
                  </a:cubicBezTo>
                  <a:cubicBezTo>
                    <a:pt x="3078420" y="2581089"/>
                    <a:pt x="3061275" y="2487744"/>
                    <a:pt x="2979360" y="2425832"/>
                  </a:cubicBezTo>
                  <a:cubicBezTo>
                    <a:pt x="2898398" y="2364871"/>
                    <a:pt x="2804100" y="2374396"/>
                    <a:pt x="2742188" y="2455359"/>
                  </a:cubicBezTo>
                  <a:cubicBezTo>
                    <a:pt x="2627888" y="2603949"/>
                    <a:pt x="2513588" y="2752539"/>
                    <a:pt x="2402145" y="2903034"/>
                  </a:cubicBezTo>
                  <a:cubicBezTo>
                    <a:pt x="2380238" y="2931609"/>
                    <a:pt x="2371665" y="2968757"/>
                    <a:pt x="2357378" y="3002094"/>
                  </a:cubicBezTo>
                  <a:close/>
                  <a:moveTo>
                    <a:pt x="1962090" y="2788734"/>
                  </a:moveTo>
                  <a:cubicBezTo>
                    <a:pt x="1964948" y="2789686"/>
                    <a:pt x="1967805" y="2791592"/>
                    <a:pt x="1969710" y="2792544"/>
                  </a:cubicBezTo>
                  <a:cubicBezTo>
                    <a:pt x="1969710" y="2869696"/>
                    <a:pt x="2026860" y="2940182"/>
                    <a:pt x="2109728" y="2963042"/>
                  </a:cubicBezTo>
                  <a:cubicBezTo>
                    <a:pt x="2180213" y="2983044"/>
                    <a:pt x="2250698" y="2952564"/>
                    <a:pt x="2291655" y="2885889"/>
                  </a:cubicBezTo>
                  <a:cubicBezTo>
                    <a:pt x="2306895" y="2860171"/>
                    <a:pt x="2324040" y="2835407"/>
                    <a:pt x="2342138" y="2811594"/>
                  </a:cubicBezTo>
                  <a:cubicBezTo>
                    <a:pt x="2438340" y="2683959"/>
                    <a:pt x="2535495" y="2558229"/>
                    <a:pt x="2629793" y="2429642"/>
                  </a:cubicBezTo>
                  <a:cubicBezTo>
                    <a:pt x="2645985" y="2407734"/>
                    <a:pt x="2654558" y="2377254"/>
                    <a:pt x="2655510" y="2350584"/>
                  </a:cubicBezTo>
                  <a:cubicBezTo>
                    <a:pt x="2658368" y="2280099"/>
                    <a:pt x="2601218" y="2211519"/>
                    <a:pt x="2526923" y="2185802"/>
                  </a:cubicBezTo>
                  <a:cubicBezTo>
                    <a:pt x="2456438" y="2161989"/>
                    <a:pt x="2391668" y="2181992"/>
                    <a:pt x="2340233" y="2250571"/>
                  </a:cubicBezTo>
                  <a:cubicBezTo>
                    <a:pt x="2227838" y="2397257"/>
                    <a:pt x="2115443" y="2544894"/>
                    <a:pt x="2004953" y="2694436"/>
                  </a:cubicBezTo>
                  <a:cubicBezTo>
                    <a:pt x="1985903" y="2720154"/>
                    <a:pt x="1976378" y="2756349"/>
                    <a:pt x="1962090" y="2788734"/>
                  </a:cubicBezTo>
                  <a:close/>
                  <a:moveTo>
                    <a:pt x="2177355" y="2239142"/>
                  </a:moveTo>
                  <a:cubicBezTo>
                    <a:pt x="2174498" y="2238189"/>
                    <a:pt x="2171640" y="2236284"/>
                    <a:pt x="2169735" y="2235332"/>
                  </a:cubicBezTo>
                  <a:cubicBezTo>
                    <a:pt x="2169735" y="2163894"/>
                    <a:pt x="2119253" y="2096267"/>
                    <a:pt x="2044005" y="2068644"/>
                  </a:cubicBezTo>
                  <a:cubicBezTo>
                    <a:pt x="1975425" y="2043879"/>
                    <a:pt x="1908750" y="2061024"/>
                    <a:pt x="1862078" y="2121032"/>
                  </a:cubicBezTo>
                  <a:cubicBezTo>
                    <a:pt x="1776353" y="2231521"/>
                    <a:pt x="1691580" y="2342964"/>
                    <a:pt x="1608713" y="2455359"/>
                  </a:cubicBezTo>
                  <a:cubicBezTo>
                    <a:pt x="1551563" y="2533464"/>
                    <a:pt x="1569660" y="2627761"/>
                    <a:pt x="1650623" y="2688721"/>
                  </a:cubicBezTo>
                  <a:cubicBezTo>
                    <a:pt x="1728728" y="2747777"/>
                    <a:pt x="1824930" y="2739204"/>
                    <a:pt x="1883985" y="2663957"/>
                  </a:cubicBezTo>
                  <a:cubicBezTo>
                    <a:pt x="1968758" y="2555371"/>
                    <a:pt x="2052578" y="2445834"/>
                    <a:pt x="2133540" y="2334392"/>
                  </a:cubicBezTo>
                  <a:cubicBezTo>
                    <a:pt x="2152590" y="2306769"/>
                    <a:pt x="2163068" y="2271527"/>
                    <a:pt x="2177355" y="2239142"/>
                  </a:cubicBezTo>
                  <a:close/>
                  <a:moveTo>
                    <a:pt x="3170813" y="3082104"/>
                  </a:moveTo>
                  <a:cubicBezTo>
                    <a:pt x="3165098" y="3019239"/>
                    <a:pt x="3121283" y="2961136"/>
                    <a:pt x="3058418" y="2938277"/>
                  </a:cubicBezTo>
                  <a:cubicBezTo>
                    <a:pt x="3001268" y="2917321"/>
                    <a:pt x="2945070" y="2931609"/>
                    <a:pt x="2904113" y="2983044"/>
                  </a:cubicBezTo>
                  <a:cubicBezTo>
                    <a:pt x="2860298" y="3037336"/>
                    <a:pt x="2817435" y="3092582"/>
                    <a:pt x="2777430" y="3150684"/>
                  </a:cubicBezTo>
                  <a:cubicBezTo>
                    <a:pt x="2762190" y="3172592"/>
                    <a:pt x="2752665" y="3201167"/>
                    <a:pt x="2749808" y="3227836"/>
                  </a:cubicBezTo>
                  <a:cubicBezTo>
                    <a:pt x="2744093" y="3286892"/>
                    <a:pt x="2789813" y="3346899"/>
                    <a:pt x="2851725" y="3371664"/>
                  </a:cubicBezTo>
                  <a:cubicBezTo>
                    <a:pt x="2912685" y="3395477"/>
                    <a:pt x="2966978" y="3382142"/>
                    <a:pt x="3011745" y="3327849"/>
                  </a:cubicBezTo>
                  <a:cubicBezTo>
                    <a:pt x="3056513" y="3273557"/>
                    <a:pt x="3098423" y="3218311"/>
                    <a:pt x="3138428" y="3160209"/>
                  </a:cubicBezTo>
                  <a:cubicBezTo>
                    <a:pt x="3153668" y="3137349"/>
                    <a:pt x="3160335" y="3107821"/>
                    <a:pt x="3170813" y="308210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7DA18831-2A48-4EFE-ABA8-5B4A5D58606B}"/>
                </a:ext>
              </a:extLst>
            </p:cNvPr>
            <p:cNvSpPr/>
            <p:nvPr/>
          </p:nvSpPr>
          <p:spPr>
            <a:xfrm>
              <a:off x="-1682529" y="1816479"/>
              <a:ext cx="504825" cy="504825"/>
            </a:xfrm>
            <a:custGeom>
              <a:avLst/>
              <a:gdLst>
                <a:gd name="connsiteX0" fmla="*/ 258703 w 504825"/>
                <a:gd name="connsiteY0" fmla="*/ 7242 h 504825"/>
                <a:gd name="connsiteX1" fmla="*/ 500638 w 504825"/>
                <a:gd name="connsiteY1" fmla="*/ 266322 h 504825"/>
                <a:gd name="connsiteX2" fmla="*/ 251082 w 504825"/>
                <a:gd name="connsiteY2" fmla="*/ 501589 h 504825"/>
                <a:gd name="connsiteX3" fmla="*/ 7243 w 504825"/>
                <a:gd name="connsiteY3" fmla="*/ 244414 h 504825"/>
                <a:gd name="connsiteX4" fmla="*/ 258703 w 504825"/>
                <a:gd name="connsiteY4" fmla="*/ 7242 h 504825"/>
                <a:gd name="connsiteX5" fmla="*/ 399673 w 504825"/>
                <a:gd name="connsiteY5" fmla="*/ 258702 h 504825"/>
                <a:gd name="connsiteX6" fmla="*/ 256798 w 504825"/>
                <a:gd name="connsiteY6" fmla="*/ 108207 h 504825"/>
                <a:gd name="connsiteX7" fmla="*/ 108207 w 504825"/>
                <a:gd name="connsiteY7" fmla="*/ 251082 h 504825"/>
                <a:gd name="connsiteX8" fmla="*/ 252035 w 504825"/>
                <a:gd name="connsiteY8" fmla="*/ 401577 h 504825"/>
                <a:gd name="connsiteX9" fmla="*/ 399673 w 504825"/>
                <a:gd name="connsiteY9" fmla="*/ 258702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4825" h="504825">
                  <a:moveTo>
                    <a:pt x="258703" y="7242"/>
                  </a:moveTo>
                  <a:cubicBezTo>
                    <a:pt x="399673" y="12004"/>
                    <a:pt x="504448" y="123447"/>
                    <a:pt x="500638" y="266322"/>
                  </a:cubicBezTo>
                  <a:cubicBezTo>
                    <a:pt x="496827" y="397767"/>
                    <a:pt x="383480" y="504447"/>
                    <a:pt x="251082" y="501589"/>
                  </a:cubicBezTo>
                  <a:cubicBezTo>
                    <a:pt x="110113" y="498732"/>
                    <a:pt x="3432" y="385384"/>
                    <a:pt x="7243" y="244414"/>
                  </a:cubicBezTo>
                  <a:cubicBezTo>
                    <a:pt x="11053" y="111064"/>
                    <a:pt x="126305" y="3432"/>
                    <a:pt x="258703" y="7242"/>
                  </a:cubicBezTo>
                  <a:close/>
                  <a:moveTo>
                    <a:pt x="399673" y="258702"/>
                  </a:moveTo>
                  <a:cubicBezTo>
                    <a:pt x="402530" y="177739"/>
                    <a:pt x="337760" y="110112"/>
                    <a:pt x="256798" y="108207"/>
                  </a:cubicBezTo>
                  <a:cubicBezTo>
                    <a:pt x="178693" y="106302"/>
                    <a:pt x="111065" y="171072"/>
                    <a:pt x="108207" y="251082"/>
                  </a:cubicBezTo>
                  <a:cubicBezTo>
                    <a:pt x="105350" y="330139"/>
                    <a:pt x="172025" y="399672"/>
                    <a:pt x="252035" y="401577"/>
                  </a:cubicBezTo>
                  <a:cubicBezTo>
                    <a:pt x="330140" y="403482"/>
                    <a:pt x="396815" y="338712"/>
                    <a:pt x="399673" y="258702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2" name="Freeform: Shape 51">
              <a:extLst>
                <a:ext uri="{FF2B5EF4-FFF2-40B4-BE49-F238E27FC236}">
                  <a16:creationId xmlns:a16="http://schemas.microsoft.com/office/drawing/2014/main" id="{E68F82D7-458C-4CCC-A58E-CA6C6683749E}"/>
                </a:ext>
              </a:extLst>
            </p:cNvPr>
            <p:cNvSpPr/>
            <p:nvPr/>
          </p:nvSpPr>
          <p:spPr>
            <a:xfrm>
              <a:off x="-5144792" y="1936538"/>
              <a:ext cx="504825" cy="504825"/>
            </a:xfrm>
            <a:custGeom>
              <a:avLst/>
              <a:gdLst>
                <a:gd name="connsiteX0" fmla="*/ 501516 w 504825"/>
                <a:gd name="connsiteY0" fmla="*/ 256753 h 504825"/>
                <a:gd name="connsiteX1" fmla="*/ 251009 w 504825"/>
                <a:gd name="connsiteY1" fmla="*/ 502498 h 504825"/>
                <a:gd name="connsiteX2" fmla="*/ 7168 w 504825"/>
                <a:gd name="connsiteY2" fmla="*/ 252943 h 504825"/>
                <a:gd name="connsiteX3" fmla="*/ 254818 w 504825"/>
                <a:gd name="connsiteY3" fmla="*/ 7198 h 504825"/>
                <a:gd name="connsiteX4" fmla="*/ 501516 w 504825"/>
                <a:gd name="connsiteY4" fmla="*/ 256753 h 504825"/>
                <a:gd name="connsiteX5" fmla="*/ 253866 w 504825"/>
                <a:gd name="connsiteY5" fmla="*/ 108163 h 504825"/>
                <a:gd name="connsiteX6" fmla="*/ 107181 w 504825"/>
                <a:gd name="connsiteY6" fmla="*/ 251991 h 504825"/>
                <a:gd name="connsiteX7" fmla="*/ 251961 w 504825"/>
                <a:gd name="connsiteY7" fmla="*/ 400580 h 504825"/>
                <a:gd name="connsiteX8" fmla="*/ 399598 w 504825"/>
                <a:gd name="connsiteY8" fmla="*/ 252943 h 504825"/>
                <a:gd name="connsiteX9" fmla="*/ 253866 w 504825"/>
                <a:gd name="connsiteY9" fmla="*/ 108163 h 504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504825" h="504825">
                  <a:moveTo>
                    <a:pt x="501516" y="256753"/>
                  </a:moveTo>
                  <a:cubicBezTo>
                    <a:pt x="500563" y="391055"/>
                    <a:pt x="385311" y="504403"/>
                    <a:pt x="251009" y="502498"/>
                  </a:cubicBezTo>
                  <a:cubicBezTo>
                    <a:pt x="113848" y="501545"/>
                    <a:pt x="5263" y="390103"/>
                    <a:pt x="7168" y="252943"/>
                  </a:cubicBezTo>
                  <a:cubicBezTo>
                    <a:pt x="8121" y="114830"/>
                    <a:pt x="119563" y="4340"/>
                    <a:pt x="254818" y="7198"/>
                  </a:cubicBezTo>
                  <a:cubicBezTo>
                    <a:pt x="391979" y="9103"/>
                    <a:pt x="502468" y="121498"/>
                    <a:pt x="501516" y="256753"/>
                  </a:cubicBezTo>
                  <a:close/>
                  <a:moveTo>
                    <a:pt x="253866" y="108163"/>
                  </a:moveTo>
                  <a:cubicBezTo>
                    <a:pt x="173856" y="107210"/>
                    <a:pt x="107181" y="172933"/>
                    <a:pt x="107181" y="251991"/>
                  </a:cubicBezTo>
                  <a:cubicBezTo>
                    <a:pt x="106228" y="333905"/>
                    <a:pt x="171951" y="400580"/>
                    <a:pt x="251961" y="400580"/>
                  </a:cubicBezTo>
                  <a:cubicBezTo>
                    <a:pt x="331971" y="400580"/>
                    <a:pt x="399598" y="332953"/>
                    <a:pt x="399598" y="252943"/>
                  </a:cubicBezTo>
                  <a:cubicBezTo>
                    <a:pt x="400551" y="175790"/>
                    <a:pt x="333876" y="109115"/>
                    <a:pt x="253866" y="108163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3" name="Freeform: Shape 52">
              <a:extLst>
                <a:ext uri="{FF2B5EF4-FFF2-40B4-BE49-F238E27FC236}">
                  <a16:creationId xmlns:a16="http://schemas.microsoft.com/office/drawing/2014/main" id="{205672F0-E320-46F8-BCC9-84701627EDC8}"/>
                </a:ext>
              </a:extLst>
            </p:cNvPr>
            <p:cNvSpPr/>
            <p:nvPr/>
          </p:nvSpPr>
          <p:spPr>
            <a:xfrm>
              <a:off x="-3471225" y="3733960"/>
              <a:ext cx="219075" cy="361950"/>
            </a:xfrm>
            <a:custGeom>
              <a:avLst/>
              <a:gdLst>
                <a:gd name="connsiteX0" fmla="*/ 44291 w 219075"/>
                <a:gd name="connsiteY0" fmla="*/ 7144 h 361950"/>
                <a:gd name="connsiteX1" fmla="*/ 211931 w 219075"/>
                <a:gd name="connsiteY1" fmla="*/ 183356 h 361950"/>
                <a:gd name="connsiteX2" fmla="*/ 209074 w 219075"/>
                <a:gd name="connsiteY2" fmla="*/ 208121 h 361950"/>
                <a:gd name="connsiteX3" fmla="*/ 93821 w 219075"/>
                <a:gd name="connsiteY3" fmla="*/ 360521 h 361950"/>
                <a:gd name="connsiteX4" fmla="*/ 14764 w 219075"/>
                <a:gd name="connsiteY4" fmla="*/ 299561 h 361950"/>
                <a:gd name="connsiteX5" fmla="*/ 104299 w 219075"/>
                <a:gd name="connsiteY5" fmla="*/ 178594 h 361950"/>
                <a:gd name="connsiteX6" fmla="*/ 7144 w 219075"/>
                <a:gd name="connsiteY6" fmla="*/ 92869 h 361950"/>
                <a:gd name="connsiteX7" fmla="*/ 44291 w 219075"/>
                <a:gd name="connsiteY7" fmla="*/ 7144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19075" h="361950">
                  <a:moveTo>
                    <a:pt x="44291" y="7144"/>
                  </a:moveTo>
                  <a:cubicBezTo>
                    <a:pt x="126206" y="45244"/>
                    <a:pt x="181451" y="102394"/>
                    <a:pt x="211931" y="183356"/>
                  </a:cubicBezTo>
                  <a:cubicBezTo>
                    <a:pt x="214789" y="190024"/>
                    <a:pt x="212884" y="202406"/>
                    <a:pt x="209074" y="208121"/>
                  </a:cubicBezTo>
                  <a:cubicBezTo>
                    <a:pt x="171926" y="258604"/>
                    <a:pt x="133826" y="308134"/>
                    <a:pt x="93821" y="360521"/>
                  </a:cubicBezTo>
                  <a:cubicBezTo>
                    <a:pt x="67151" y="340519"/>
                    <a:pt x="42386" y="321469"/>
                    <a:pt x="14764" y="299561"/>
                  </a:cubicBezTo>
                  <a:cubicBezTo>
                    <a:pt x="43339" y="260509"/>
                    <a:pt x="71914" y="222409"/>
                    <a:pt x="104299" y="178594"/>
                  </a:cubicBezTo>
                  <a:cubicBezTo>
                    <a:pt x="71914" y="150971"/>
                    <a:pt x="41434" y="123349"/>
                    <a:pt x="7144" y="92869"/>
                  </a:cubicBezTo>
                  <a:cubicBezTo>
                    <a:pt x="17621" y="69056"/>
                    <a:pt x="30004" y="40481"/>
                    <a:pt x="44291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4" name="Freeform: Shape 53">
              <a:extLst>
                <a:ext uri="{FF2B5EF4-FFF2-40B4-BE49-F238E27FC236}">
                  <a16:creationId xmlns:a16="http://schemas.microsoft.com/office/drawing/2014/main" id="{5F452B16-A3FF-46C4-AC21-D19B8DFC5461}"/>
                </a:ext>
              </a:extLst>
            </p:cNvPr>
            <p:cNvSpPr/>
            <p:nvPr/>
          </p:nvSpPr>
          <p:spPr>
            <a:xfrm>
              <a:off x="-3864608" y="3511075"/>
              <a:ext cx="209550" cy="361950"/>
            </a:xfrm>
            <a:custGeom>
              <a:avLst/>
              <a:gdLst>
                <a:gd name="connsiteX0" fmla="*/ 93821 w 209550"/>
                <a:gd name="connsiteY0" fmla="*/ 363379 h 361950"/>
                <a:gd name="connsiteX1" fmla="*/ 13811 w 209550"/>
                <a:gd name="connsiteY1" fmla="*/ 302419 h 361950"/>
                <a:gd name="connsiteX2" fmla="*/ 104299 w 209550"/>
                <a:gd name="connsiteY2" fmla="*/ 181451 h 361950"/>
                <a:gd name="connsiteX3" fmla="*/ 7144 w 209550"/>
                <a:gd name="connsiteY3" fmla="*/ 95726 h 361950"/>
                <a:gd name="connsiteX4" fmla="*/ 45244 w 209550"/>
                <a:gd name="connsiteY4" fmla="*/ 7144 h 361950"/>
                <a:gd name="connsiteX5" fmla="*/ 125254 w 209550"/>
                <a:gd name="connsiteY5" fmla="*/ 61436 h 361950"/>
                <a:gd name="connsiteX6" fmla="*/ 167164 w 209550"/>
                <a:gd name="connsiteY6" fmla="*/ 106204 h 361950"/>
                <a:gd name="connsiteX7" fmla="*/ 170021 w 209550"/>
                <a:gd name="connsiteY7" fmla="*/ 263366 h 361950"/>
                <a:gd name="connsiteX8" fmla="*/ 93821 w 209550"/>
                <a:gd name="connsiteY8" fmla="*/ 363379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09550" h="361950">
                  <a:moveTo>
                    <a:pt x="93821" y="363379"/>
                  </a:moveTo>
                  <a:cubicBezTo>
                    <a:pt x="66199" y="342424"/>
                    <a:pt x="41434" y="323374"/>
                    <a:pt x="13811" y="302419"/>
                  </a:cubicBezTo>
                  <a:cubicBezTo>
                    <a:pt x="43339" y="263366"/>
                    <a:pt x="71914" y="225266"/>
                    <a:pt x="104299" y="181451"/>
                  </a:cubicBezTo>
                  <a:cubicBezTo>
                    <a:pt x="72866" y="153829"/>
                    <a:pt x="41434" y="126206"/>
                    <a:pt x="7144" y="95726"/>
                  </a:cubicBezTo>
                  <a:cubicBezTo>
                    <a:pt x="17621" y="71914"/>
                    <a:pt x="30004" y="43339"/>
                    <a:pt x="45244" y="7144"/>
                  </a:cubicBezTo>
                  <a:cubicBezTo>
                    <a:pt x="73819" y="26194"/>
                    <a:pt x="100489" y="42386"/>
                    <a:pt x="125254" y="61436"/>
                  </a:cubicBezTo>
                  <a:cubicBezTo>
                    <a:pt x="141446" y="73819"/>
                    <a:pt x="154781" y="90011"/>
                    <a:pt x="167164" y="106204"/>
                  </a:cubicBezTo>
                  <a:cubicBezTo>
                    <a:pt x="225266" y="179546"/>
                    <a:pt x="224314" y="190024"/>
                    <a:pt x="170021" y="263366"/>
                  </a:cubicBezTo>
                  <a:cubicBezTo>
                    <a:pt x="145256" y="296704"/>
                    <a:pt x="120491" y="329089"/>
                    <a:pt x="93821" y="363379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5" name="Freeform: Shape 54">
              <a:extLst>
                <a:ext uri="{FF2B5EF4-FFF2-40B4-BE49-F238E27FC236}">
                  <a16:creationId xmlns:a16="http://schemas.microsoft.com/office/drawing/2014/main" id="{24EE63F9-DBCD-49BB-9666-49AC1F0AA7B5}"/>
                </a:ext>
              </a:extLst>
            </p:cNvPr>
            <p:cNvSpPr/>
            <p:nvPr/>
          </p:nvSpPr>
          <p:spPr>
            <a:xfrm>
              <a:off x="-4327523" y="3375820"/>
              <a:ext cx="219075" cy="361950"/>
            </a:xfrm>
            <a:custGeom>
              <a:avLst/>
              <a:gdLst>
                <a:gd name="connsiteX0" fmla="*/ 43339 w 219075"/>
                <a:gd name="connsiteY0" fmla="*/ 7144 h 361950"/>
                <a:gd name="connsiteX1" fmla="*/ 211931 w 219075"/>
                <a:gd name="connsiteY1" fmla="*/ 185261 h 361950"/>
                <a:gd name="connsiteX2" fmla="*/ 208121 w 219075"/>
                <a:gd name="connsiteY2" fmla="*/ 210026 h 361950"/>
                <a:gd name="connsiteX3" fmla="*/ 94774 w 219075"/>
                <a:gd name="connsiteY3" fmla="*/ 360521 h 361950"/>
                <a:gd name="connsiteX4" fmla="*/ 13811 w 219075"/>
                <a:gd name="connsiteY4" fmla="*/ 300514 h 361950"/>
                <a:gd name="connsiteX5" fmla="*/ 87154 w 219075"/>
                <a:gd name="connsiteY5" fmla="*/ 204311 h 361950"/>
                <a:gd name="connsiteX6" fmla="*/ 85249 w 219075"/>
                <a:gd name="connsiteY6" fmla="*/ 162401 h 361950"/>
                <a:gd name="connsiteX7" fmla="*/ 7144 w 219075"/>
                <a:gd name="connsiteY7" fmla="*/ 93821 h 361950"/>
                <a:gd name="connsiteX8" fmla="*/ 43339 w 219075"/>
                <a:gd name="connsiteY8" fmla="*/ 7144 h 361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19075" h="361950">
                  <a:moveTo>
                    <a:pt x="43339" y="7144"/>
                  </a:moveTo>
                  <a:cubicBezTo>
                    <a:pt x="125254" y="45244"/>
                    <a:pt x="182404" y="101441"/>
                    <a:pt x="211931" y="185261"/>
                  </a:cubicBezTo>
                  <a:cubicBezTo>
                    <a:pt x="214789" y="191929"/>
                    <a:pt x="212884" y="204311"/>
                    <a:pt x="208121" y="210026"/>
                  </a:cubicBezTo>
                  <a:cubicBezTo>
                    <a:pt x="171926" y="259556"/>
                    <a:pt x="133826" y="308134"/>
                    <a:pt x="94774" y="360521"/>
                  </a:cubicBezTo>
                  <a:cubicBezTo>
                    <a:pt x="67151" y="340519"/>
                    <a:pt x="41434" y="321469"/>
                    <a:pt x="13811" y="300514"/>
                  </a:cubicBezTo>
                  <a:cubicBezTo>
                    <a:pt x="38576" y="267176"/>
                    <a:pt x="62389" y="234791"/>
                    <a:pt x="87154" y="204311"/>
                  </a:cubicBezTo>
                  <a:cubicBezTo>
                    <a:pt x="100489" y="188119"/>
                    <a:pt x="99536" y="175736"/>
                    <a:pt x="85249" y="162401"/>
                  </a:cubicBezTo>
                  <a:cubicBezTo>
                    <a:pt x="60484" y="140494"/>
                    <a:pt x="35719" y="119539"/>
                    <a:pt x="7144" y="93821"/>
                  </a:cubicBezTo>
                  <a:cubicBezTo>
                    <a:pt x="17621" y="68104"/>
                    <a:pt x="30004" y="38576"/>
                    <a:pt x="43339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  <p:sp>
          <p:nvSpPr>
            <p:cNvPr id="56" name="Freeform: Shape 55">
              <a:extLst>
                <a:ext uri="{FF2B5EF4-FFF2-40B4-BE49-F238E27FC236}">
                  <a16:creationId xmlns:a16="http://schemas.microsoft.com/office/drawing/2014/main" id="{B408557F-611E-4040-9849-A171C07F9630}"/>
                </a:ext>
              </a:extLst>
            </p:cNvPr>
            <p:cNvSpPr/>
            <p:nvPr/>
          </p:nvSpPr>
          <p:spPr>
            <a:xfrm>
              <a:off x="-3322635" y="4245452"/>
              <a:ext cx="180975" cy="304800"/>
            </a:xfrm>
            <a:custGeom>
              <a:avLst/>
              <a:gdLst>
                <a:gd name="connsiteX0" fmla="*/ 46196 w 180975"/>
                <a:gd name="connsiteY0" fmla="*/ 7144 h 304800"/>
                <a:gd name="connsiteX1" fmla="*/ 180499 w 180975"/>
                <a:gd name="connsiteY1" fmla="*/ 147161 h 304800"/>
                <a:gd name="connsiteX2" fmla="*/ 177641 w 180975"/>
                <a:gd name="connsiteY2" fmla="*/ 180499 h 304800"/>
                <a:gd name="connsiteX3" fmla="*/ 90011 w 180975"/>
                <a:gd name="connsiteY3" fmla="*/ 297656 h 304800"/>
                <a:gd name="connsiteX4" fmla="*/ 9049 w 180975"/>
                <a:gd name="connsiteY4" fmla="*/ 237649 h 304800"/>
                <a:gd name="connsiteX5" fmla="*/ 54769 w 180975"/>
                <a:gd name="connsiteY5" fmla="*/ 178594 h 304800"/>
                <a:gd name="connsiteX6" fmla="*/ 50006 w 180975"/>
                <a:gd name="connsiteY6" fmla="*/ 130016 h 304800"/>
                <a:gd name="connsiteX7" fmla="*/ 7144 w 180975"/>
                <a:gd name="connsiteY7" fmla="*/ 98584 h 304800"/>
                <a:gd name="connsiteX8" fmla="*/ 46196 w 180975"/>
                <a:gd name="connsiteY8" fmla="*/ 7144 h 304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80975" h="304800">
                  <a:moveTo>
                    <a:pt x="46196" y="7144"/>
                  </a:moveTo>
                  <a:cubicBezTo>
                    <a:pt x="111919" y="38576"/>
                    <a:pt x="156686" y="83344"/>
                    <a:pt x="180499" y="147161"/>
                  </a:cubicBezTo>
                  <a:cubicBezTo>
                    <a:pt x="184309" y="156686"/>
                    <a:pt x="183356" y="171926"/>
                    <a:pt x="177641" y="180499"/>
                  </a:cubicBezTo>
                  <a:cubicBezTo>
                    <a:pt x="150971" y="219551"/>
                    <a:pt x="121444" y="255746"/>
                    <a:pt x="90011" y="297656"/>
                  </a:cubicBezTo>
                  <a:cubicBezTo>
                    <a:pt x="63341" y="277654"/>
                    <a:pt x="37624" y="258604"/>
                    <a:pt x="9049" y="237649"/>
                  </a:cubicBezTo>
                  <a:cubicBezTo>
                    <a:pt x="25241" y="216694"/>
                    <a:pt x="38576" y="195739"/>
                    <a:pt x="54769" y="178594"/>
                  </a:cubicBezTo>
                  <a:cubicBezTo>
                    <a:pt x="72866" y="159544"/>
                    <a:pt x="69056" y="144304"/>
                    <a:pt x="50006" y="130016"/>
                  </a:cubicBezTo>
                  <a:cubicBezTo>
                    <a:pt x="36671" y="119539"/>
                    <a:pt x="23336" y="110966"/>
                    <a:pt x="7144" y="98584"/>
                  </a:cubicBezTo>
                  <a:cubicBezTo>
                    <a:pt x="18574" y="68104"/>
                    <a:pt x="31909" y="38576"/>
                    <a:pt x="46196" y="7144"/>
                  </a:cubicBezTo>
                  <a:close/>
                </a:path>
              </a:pathLst>
            </a:custGeom>
            <a:grpFill/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sp>
        <p:nvSpPr>
          <p:cNvPr id="57" name="Freeform 8">
            <a:extLst>
              <a:ext uri="{FF2B5EF4-FFF2-40B4-BE49-F238E27FC236}">
                <a16:creationId xmlns:a16="http://schemas.microsoft.com/office/drawing/2014/main" id="{9E1451BC-A314-4A63-88E4-43C5749C3B67}"/>
              </a:ext>
            </a:extLst>
          </p:cNvPr>
          <p:cNvSpPr>
            <a:spLocks noEditPoints="1"/>
          </p:cNvSpPr>
          <p:nvPr/>
        </p:nvSpPr>
        <p:spPr bwMode="auto">
          <a:xfrm>
            <a:off x="8525340" y="3503837"/>
            <a:ext cx="334780" cy="339107"/>
          </a:xfrm>
          <a:custGeom>
            <a:avLst/>
            <a:gdLst>
              <a:gd name="T0" fmla="*/ 21 w 1358"/>
              <a:gd name="T1" fmla="*/ 1175 h 1375"/>
              <a:gd name="T2" fmla="*/ 574 w 1358"/>
              <a:gd name="T3" fmla="*/ 741 h 1375"/>
              <a:gd name="T4" fmla="*/ 460 w 1358"/>
              <a:gd name="T5" fmla="*/ 483 h 1375"/>
              <a:gd name="T6" fmla="*/ 197 w 1358"/>
              <a:gd name="T7" fmla="*/ 386 h 1375"/>
              <a:gd name="T8" fmla="*/ 3 w 1358"/>
              <a:gd name="T9" fmla="*/ 340 h 1375"/>
              <a:gd name="T10" fmla="*/ 0 w 1358"/>
              <a:gd name="T11" fmla="*/ 298 h 1375"/>
              <a:gd name="T12" fmla="*/ 142 w 1358"/>
              <a:gd name="T13" fmla="*/ 207 h 1375"/>
              <a:gd name="T14" fmla="*/ 546 w 1358"/>
              <a:gd name="T15" fmla="*/ 470 h 1375"/>
              <a:gd name="T16" fmla="*/ 920 w 1358"/>
              <a:gd name="T17" fmla="*/ 394 h 1375"/>
              <a:gd name="T18" fmla="*/ 1217 w 1358"/>
              <a:gd name="T19" fmla="*/ 3 h 1375"/>
              <a:gd name="T20" fmla="*/ 1254 w 1358"/>
              <a:gd name="T21" fmla="*/ 0 h 1375"/>
              <a:gd name="T22" fmla="*/ 1348 w 1358"/>
              <a:gd name="T23" fmla="*/ 128 h 1375"/>
              <a:gd name="T24" fmla="*/ 1174 w 1358"/>
              <a:gd name="T25" fmla="*/ 210 h 1375"/>
              <a:gd name="T26" fmla="*/ 996 w 1358"/>
              <a:gd name="T27" fmla="*/ 670 h 1375"/>
              <a:gd name="T28" fmla="*/ 1232 w 1358"/>
              <a:gd name="T29" fmla="*/ 698 h 1375"/>
              <a:gd name="T30" fmla="*/ 1281 w 1358"/>
              <a:gd name="T31" fmla="*/ 912 h 1375"/>
              <a:gd name="T32" fmla="*/ 1126 w 1358"/>
              <a:gd name="T33" fmla="*/ 792 h 1375"/>
              <a:gd name="T34" fmla="*/ 976 w 1358"/>
              <a:gd name="T35" fmla="*/ 711 h 1375"/>
              <a:gd name="T36" fmla="*/ 810 w 1358"/>
              <a:gd name="T37" fmla="*/ 1126 h 1375"/>
              <a:gd name="T38" fmla="*/ 786 w 1358"/>
              <a:gd name="T39" fmla="*/ 1350 h 1375"/>
              <a:gd name="T40" fmla="*/ 764 w 1358"/>
              <a:gd name="T41" fmla="*/ 1126 h 1375"/>
              <a:gd name="T42" fmla="*/ 681 w 1358"/>
              <a:gd name="T43" fmla="*/ 816 h 1375"/>
              <a:gd name="T44" fmla="*/ 206 w 1358"/>
              <a:gd name="T45" fmla="*/ 1176 h 1375"/>
              <a:gd name="T46" fmla="*/ 5 w 1358"/>
              <a:gd name="T47" fmla="*/ 1270 h 1375"/>
              <a:gd name="T48" fmla="*/ 0 w 1358"/>
              <a:gd name="T49" fmla="*/ 1220 h 1375"/>
              <a:gd name="T50" fmla="*/ 562 w 1358"/>
              <a:gd name="T51" fmla="*/ 583 h 1375"/>
              <a:gd name="T52" fmla="*/ 967 w 1358"/>
              <a:gd name="T53" fmla="*/ 587 h 1375"/>
              <a:gd name="T54" fmla="*/ 1236 w 1358"/>
              <a:gd name="T55" fmla="*/ 45 h 1375"/>
              <a:gd name="T56" fmla="*/ 1237 w 1358"/>
              <a:gd name="T57" fmla="*/ 180 h 1375"/>
              <a:gd name="T58" fmla="*/ 1236 w 1358"/>
              <a:gd name="T59" fmla="*/ 45 h 1375"/>
              <a:gd name="T60" fmla="*/ 180 w 1358"/>
              <a:gd name="T61" fmla="*/ 1238 h 1375"/>
              <a:gd name="T62" fmla="*/ 45 w 1358"/>
              <a:gd name="T63" fmla="*/ 1236 h 1375"/>
              <a:gd name="T64" fmla="*/ 787 w 1358"/>
              <a:gd name="T65" fmla="*/ 1305 h 1375"/>
              <a:gd name="T66" fmla="*/ 787 w 1358"/>
              <a:gd name="T67" fmla="*/ 1170 h 1375"/>
              <a:gd name="T68" fmla="*/ 787 w 1358"/>
              <a:gd name="T69" fmla="*/ 1305 h 1375"/>
              <a:gd name="T70" fmla="*/ 180 w 1358"/>
              <a:gd name="T71" fmla="*/ 315 h 1375"/>
              <a:gd name="T72" fmla="*/ 45 w 1358"/>
              <a:gd name="T73" fmla="*/ 315 h 1375"/>
              <a:gd name="T74" fmla="*/ 1304 w 1358"/>
              <a:gd name="T75" fmla="*/ 811 h 1375"/>
              <a:gd name="T76" fmla="*/ 1169 w 1358"/>
              <a:gd name="T77" fmla="*/ 809 h 1375"/>
              <a:gd name="T78" fmla="*/ 1304 w 1358"/>
              <a:gd name="T79" fmla="*/ 811 h 13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1358" h="1375">
                <a:moveTo>
                  <a:pt x="0" y="1220"/>
                </a:moveTo>
                <a:cubicBezTo>
                  <a:pt x="7" y="1205"/>
                  <a:pt x="12" y="1189"/>
                  <a:pt x="21" y="1175"/>
                </a:cubicBezTo>
                <a:cubicBezTo>
                  <a:pt x="56" y="1123"/>
                  <a:pt x="114" y="1112"/>
                  <a:pt x="172" y="1143"/>
                </a:cubicBezTo>
                <a:cubicBezTo>
                  <a:pt x="306" y="1009"/>
                  <a:pt x="439" y="875"/>
                  <a:pt x="574" y="741"/>
                </a:cubicBezTo>
                <a:cubicBezTo>
                  <a:pt x="521" y="673"/>
                  <a:pt x="503" y="597"/>
                  <a:pt x="528" y="512"/>
                </a:cubicBezTo>
                <a:cubicBezTo>
                  <a:pt x="505" y="502"/>
                  <a:pt x="482" y="493"/>
                  <a:pt x="460" y="483"/>
                </a:cubicBezTo>
                <a:cubicBezTo>
                  <a:pt x="379" y="450"/>
                  <a:pt x="297" y="416"/>
                  <a:pt x="216" y="382"/>
                </a:cubicBezTo>
                <a:cubicBezTo>
                  <a:pt x="209" y="379"/>
                  <a:pt x="204" y="379"/>
                  <a:pt x="197" y="386"/>
                </a:cubicBezTo>
                <a:cubicBezTo>
                  <a:pt x="168" y="419"/>
                  <a:pt x="132" y="436"/>
                  <a:pt x="88" y="424"/>
                </a:cubicBezTo>
                <a:cubicBezTo>
                  <a:pt x="44" y="413"/>
                  <a:pt x="16" y="383"/>
                  <a:pt x="3" y="340"/>
                </a:cubicBezTo>
                <a:cubicBezTo>
                  <a:pt x="2" y="337"/>
                  <a:pt x="1" y="335"/>
                  <a:pt x="0" y="332"/>
                </a:cubicBezTo>
                <a:cubicBezTo>
                  <a:pt x="0" y="321"/>
                  <a:pt x="0" y="310"/>
                  <a:pt x="0" y="298"/>
                </a:cubicBezTo>
                <a:cubicBezTo>
                  <a:pt x="5" y="287"/>
                  <a:pt x="8" y="274"/>
                  <a:pt x="14" y="264"/>
                </a:cubicBezTo>
                <a:cubicBezTo>
                  <a:pt x="40" y="216"/>
                  <a:pt x="94" y="192"/>
                  <a:pt x="142" y="207"/>
                </a:cubicBezTo>
                <a:cubicBezTo>
                  <a:pt x="197" y="225"/>
                  <a:pt x="230" y="275"/>
                  <a:pt x="223" y="337"/>
                </a:cubicBezTo>
                <a:cubicBezTo>
                  <a:pt x="330" y="381"/>
                  <a:pt x="438" y="425"/>
                  <a:pt x="546" y="470"/>
                </a:cubicBezTo>
                <a:cubicBezTo>
                  <a:pt x="585" y="404"/>
                  <a:pt x="640" y="359"/>
                  <a:pt x="716" y="343"/>
                </a:cubicBezTo>
                <a:cubicBezTo>
                  <a:pt x="793" y="327"/>
                  <a:pt x="860" y="348"/>
                  <a:pt x="920" y="394"/>
                </a:cubicBezTo>
                <a:cubicBezTo>
                  <a:pt x="994" y="320"/>
                  <a:pt x="1068" y="246"/>
                  <a:pt x="1142" y="172"/>
                </a:cubicBezTo>
                <a:cubicBezTo>
                  <a:pt x="1103" y="98"/>
                  <a:pt x="1135" y="25"/>
                  <a:pt x="1217" y="3"/>
                </a:cubicBezTo>
                <a:cubicBezTo>
                  <a:pt x="1218" y="2"/>
                  <a:pt x="1219" y="1"/>
                  <a:pt x="1220" y="0"/>
                </a:cubicBezTo>
                <a:cubicBezTo>
                  <a:pt x="1231" y="0"/>
                  <a:pt x="1242" y="0"/>
                  <a:pt x="1254" y="0"/>
                </a:cubicBezTo>
                <a:cubicBezTo>
                  <a:pt x="1259" y="2"/>
                  <a:pt x="1264" y="4"/>
                  <a:pt x="1269" y="6"/>
                </a:cubicBezTo>
                <a:cubicBezTo>
                  <a:pt x="1321" y="23"/>
                  <a:pt x="1357" y="78"/>
                  <a:pt x="1348" y="128"/>
                </a:cubicBezTo>
                <a:cubicBezTo>
                  <a:pt x="1338" y="184"/>
                  <a:pt x="1288" y="228"/>
                  <a:pt x="1234" y="225"/>
                </a:cubicBezTo>
                <a:cubicBezTo>
                  <a:pt x="1214" y="224"/>
                  <a:pt x="1195" y="215"/>
                  <a:pt x="1174" y="210"/>
                </a:cubicBezTo>
                <a:cubicBezTo>
                  <a:pt x="1103" y="281"/>
                  <a:pt x="1030" y="354"/>
                  <a:pt x="955" y="429"/>
                </a:cubicBezTo>
                <a:cubicBezTo>
                  <a:pt x="1011" y="500"/>
                  <a:pt x="1027" y="581"/>
                  <a:pt x="996" y="670"/>
                </a:cubicBezTo>
                <a:cubicBezTo>
                  <a:pt x="1047" y="695"/>
                  <a:pt x="1098" y="719"/>
                  <a:pt x="1148" y="743"/>
                </a:cubicBezTo>
                <a:cubicBezTo>
                  <a:pt x="1171" y="717"/>
                  <a:pt x="1197" y="699"/>
                  <a:pt x="1232" y="698"/>
                </a:cubicBezTo>
                <a:cubicBezTo>
                  <a:pt x="1284" y="695"/>
                  <a:pt x="1334" y="734"/>
                  <a:pt x="1346" y="786"/>
                </a:cubicBezTo>
                <a:cubicBezTo>
                  <a:pt x="1358" y="836"/>
                  <a:pt x="1331" y="889"/>
                  <a:pt x="1281" y="912"/>
                </a:cubicBezTo>
                <a:cubicBezTo>
                  <a:pt x="1234" y="934"/>
                  <a:pt x="1179" y="919"/>
                  <a:pt x="1146" y="874"/>
                </a:cubicBezTo>
                <a:cubicBezTo>
                  <a:pt x="1129" y="850"/>
                  <a:pt x="1121" y="823"/>
                  <a:pt x="1126" y="792"/>
                </a:cubicBezTo>
                <a:cubicBezTo>
                  <a:pt x="1126" y="788"/>
                  <a:pt x="1125" y="782"/>
                  <a:pt x="1122" y="781"/>
                </a:cubicBezTo>
                <a:cubicBezTo>
                  <a:pt x="1074" y="757"/>
                  <a:pt x="1026" y="734"/>
                  <a:pt x="976" y="711"/>
                </a:cubicBezTo>
                <a:cubicBezTo>
                  <a:pt x="936" y="773"/>
                  <a:pt x="882" y="812"/>
                  <a:pt x="810" y="828"/>
                </a:cubicBezTo>
                <a:cubicBezTo>
                  <a:pt x="810" y="928"/>
                  <a:pt x="810" y="1027"/>
                  <a:pt x="810" y="1126"/>
                </a:cubicBezTo>
                <a:cubicBezTo>
                  <a:pt x="869" y="1142"/>
                  <a:pt x="910" y="1202"/>
                  <a:pt x="897" y="1260"/>
                </a:cubicBezTo>
                <a:cubicBezTo>
                  <a:pt x="885" y="1310"/>
                  <a:pt x="837" y="1350"/>
                  <a:pt x="786" y="1350"/>
                </a:cubicBezTo>
                <a:cubicBezTo>
                  <a:pt x="735" y="1349"/>
                  <a:pt x="687" y="1309"/>
                  <a:pt x="677" y="1256"/>
                </a:cubicBezTo>
                <a:cubicBezTo>
                  <a:pt x="666" y="1202"/>
                  <a:pt x="697" y="1155"/>
                  <a:pt x="764" y="1126"/>
                </a:cubicBezTo>
                <a:cubicBezTo>
                  <a:pt x="764" y="1029"/>
                  <a:pt x="764" y="932"/>
                  <a:pt x="764" y="836"/>
                </a:cubicBezTo>
                <a:cubicBezTo>
                  <a:pt x="736" y="830"/>
                  <a:pt x="707" y="826"/>
                  <a:pt x="681" y="816"/>
                </a:cubicBezTo>
                <a:cubicBezTo>
                  <a:pt x="655" y="807"/>
                  <a:pt x="631" y="791"/>
                  <a:pt x="603" y="776"/>
                </a:cubicBezTo>
                <a:cubicBezTo>
                  <a:pt x="472" y="908"/>
                  <a:pt x="339" y="1042"/>
                  <a:pt x="206" y="1176"/>
                </a:cubicBezTo>
                <a:cubicBezTo>
                  <a:pt x="235" y="1232"/>
                  <a:pt x="229" y="1279"/>
                  <a:pt x="189" y="1317"/>
                </a:cubicBezTo>
                <a:cubicBezTo>
                  <a:pt x="129" y="1375"/>
                  <a:pt x="32" y="1351"/>
                  <a:pt x="5" y="1270"/>
                </a:cubicBezTo>
                <a:cubicBezTo>
                  <a:pt x="4" y="1264"/>
                  <a:pt x="2" y="1259"/>
                  <a:pt x="0" y="1254"/>
                </a:cubicBezTo>
                <a:cubicBezTo>
                  <a:pt x="0" y="1243"/>
                  <a:pt x="0" y="1232"/>
                  <a:pt x="0" y="1220"/>
                </a:cubicBezTo>
                <a:close/>
                <a:moveTo>
                  <a:pt x="766" y="383"/>
                </a:moveTo>
                <a:cubicBezTo>
                  <a:pt x="651" y="382"/>
                  <a:pt x="563" y="469"/>
                  <a:pt x="562" y="583"/>
                </a:cubicBezTo>
                <a:cubicBezTo>
                  <a:pt x="562" y="699"/>
                  <a:pt x="649" y="787"/>
                  <a:pt x="763" y="787"/>
                </a:cubicBezTo>
                <a:cubicBezTo>
                  <a:pt x="878" y="788"/>
                  <a:pt x="966" y="701"/>
                  <a:pt x="967" y="587"/>
                </a:cubicBezTo>
                <a:cubicBezTo>
                  <a:pt x="968" y="471"/>
                  <a:pt x="880" y="383"/>
                  <a:pt x="766" y="383"/>
                </a:cubicBezTo>
                <a:close/>
                <a:moveTo>
                  <a:pt x="1236" y="45"/>
                </a:moveTo>
                <a:cubicBezTo>
                  <a:pt x="1197" y="45"/>
                  <a:pt x="1169" y="73"/>
                  <a:pt x="1169" y="113"/>
                </a:cubicBezTo>
                <a:cubicBezTo>
                  <a:pt x="1169" y="153"/>
                  <a:pt x="1197" y="180"/>
                  <a:pt x="1237" y="180"/>
                </a:cubicBezTo>
                <a:cubicBezTo>
                  <a:pt x="1277" y="180"/>
                  <a:pt x="1304" y="153"/>
                  <a:pt x="1304" y="113"/>
                </a:cubicBezTo>
                <a:cubicBezTo>
                  <a:pt x="1304" y="72"/>
                  <a:pt x="1277" y="45"/>
                  <a:pt x="1236" y="45"/>
                </a:cubicBezTo>
                <a:close/>
                <a:moveTo>
                  <a:pt x="112" y="1305"/>
                </a:moveTo>
                <a:cubicBezTo>
                  <a:pt x="152" y="1305"/>
                  <a:pt x="180" y="1278"/>
                  <a:pt x="180" y="1238"/>
                </a:cubicBezTo>
                <a:cubicBezTo>
                  <a:pt x="180" y="1197"/>
                  <a:pt x="153" y="1170"/>
                  <a:pt x="113" y="1170"/>
                </a:cubicBezTo>
                <a:cubicBezTo>
                  <a:pt x="73" y="1170"/>
                  <a:pt x="45" y="1197"/>
                  <a:pt x="45" y="1236"/>
                </a:cubicBezTo>
                <a:cubicBezTo>
                  <a:pt x="45" y="1277"/>
                  <a:pt x="72" y="1304"/>
                  <a:pt x="112" y="1305"/>
                </a:cubicBezTo>
                <a:close/>
                <a:moveTo>
                  <a:pt x="787" y="1305"/>
                </a:moveTo>
                <a:cubicBezTo>
                  <a:pt x="827" y="1305"/>
                  <a:pt x="854" y="1278"/>
                  <a:pt x="855" y="1238"/>
                </a:cubicBezTo>
                <a:cubicBezTo>
                  <a:pt x="855" y="1197"/>
                  <a:pt x="828" y="1170"/>
                  <a:pt x="787" y="1170"/>
                </a:cubicBezTo>
                <a:cubicBezTo>
                  <a:pt x="747" y="1170"/>
                  <a:pt x="720" y="1197"/>
                  <a:pt x="720" y="1236"/>
                </a:cubicBezTo>
                <a:cubicBezTo>
                  <a:pt x="719" y="1277"/>
                  <a:pt x="746" y="1304"/>
                  <a:pt x="787" y="1305"/>
                </a:cubicBezTo>
                <a:close/>
                <a:moveTo>
                  <a:pt x="112" y="383"/>
                </a:moveTo>
                <a:cubicBezTo>
                  <a:pt x="152" y="383"/>
                  <a:pt x="180" y="356"/>
                  <a:pt x="180" y="315"/>
                </a:cubicBezTo>
                <a:cubicBezTo>
                  <a:pt x="180" y="276"/>
                  <a:pt x="153" y="248"/>
                  <a:pt x="113" y="248"/>
                </a:cubicBezTo>
                <a:cubicBezTo>
                  <a:pt x="73" y="247"/>
                  <a:pt x="45" y="275"/>
                  <a:pt x="45" y="315"/>
                </a:cubicBezTo>
                <a:cubicBezTo>
                  <a:pt x="45" y="355"/>
                  <a:pt x="72" y="382"/>
                  <a:pt x="112" y="383"/>
                </a:cubicBezTo>
                <a:close/>
                <a:moveTo>
                  <a:pt x="1304" y="811"/>
                </a:moveTo>
                <a:cubicBezTo>
                  <a:pt x="1305" y="771"/>
                  <a:pt x="1278" y="743"/>
                  <a:pt x="1238" y="742"/>
                </a:cubicBezTo>
                <a:cubicBezTo>
                  <a:pt x="1197" y="742"/>
                  <a:pt x="1170" y="769"/>
                  <a:pt x="1169" y="809"/>
                </a:cubicBezTo>
                <a:cubicBezTo>
                  <a:pt x="1169" y="850"/>
                  <a:pt x="1196" y="877"/>
                  <a:pt x="1237" y="877"/>
                </a:cubicBezTo>
                <a:cubicBezTo>
                  <a:pt x="1277" y="877"/>
                  <a:pt x="1304" y="850"/>
                  <a:pt x="1304" y="811"/>
                </a:cubicBezTo>
                <a:close/>
              </a:path>
            </a:pathLst>
          </a:custGeom>
          <a:solidFill>
            <a:srgbClr val="0A1E5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E2C49DC8-9AEF-4F41-BAEC-646B78F98BF5}"/>
              </a:ext>
            </a:extLst>
          </p:cNvPr>
          <p:cNvGrpSpPr/>
          <p:nvPr/>
        </p:nvGrpSpPr>
        <p:grpSpPr>
          <a:xfrm>
            <a:off x="9679112" y="3538888"/>
            <a:ext cx="284038" cy="316276"/>
            <a:chOff x="3363913" y="-11113"/>
            <a:chExt cx="1328737" cy="1479551"/>
          </a:xfrm>
          <a:solidFill>
            <a:srgbClr val="0A1E56"/>
          </a:solidFill>
        </p:grpSpPr>
        <p:sp>
          <p:nvSpPr>
            <p:cNvPr id="59" name="Freeform 10">
              <a:extLst>
                <a:ext uri="{FF2B5EF4-FFF2-40B4-BE49-F238E27FC236}">
                  <a16:creationId xmlns:a16="http://schemas.microsoft.com/office/drawing/2014/main" id="{9CAA59F3-5453-4477-A664-7ABAA6E9428B}"/>
                </a:ext>
              </a:extLst>
            </p:cNvPr>
            <p:cNvSpPr>
              <a:spLocks/>
            </p:cNvSpPr>
            <p:nvPr/>
          </p:nvSpPr>
          <p:spPr bwMode="auto">
            <a:xfrm>
              <a:off x="3365500" y="214313"/>
              <a:ext cx="1028700" cy="1254125"/>
            </a:xfrm>
            <a:custGeom>
              <a:avLst/>
              <a:gdLst>
                <a:gd name="T0" fmla="*/ 408 w 455"/>
                <a:gd name="T1" fmla="*/ 555 h 555"/>
                <a:gd name="T2" fmla="*/ 46 w 455"/>
                <a:gd name="T3" fmla="*/ 555 h 555"/>
                <a:gd name="T4" fmla="*/ 0 w 455"/>
                <a:gd name="T5" fmla="*/ 512 h 555"/>
                <a:gd name="T6" fmla="*/ 0 w 455"/>
                <a:gd name="T7" fmla="*/ 143 h 555"/>
                <a:gd name="T8" fmla="*/ 12 w 455"/>
                <a:gd name="T9" fmla="*/ 131 h 555"/>
                <a:gd name="T10" fmla="*/ 24 w 455"/>
                <a:gd name="T11" fmla="*/ 143 h 555"/>
                <a:gd name="T12" fmla="*/ 24 w 455"/>
                <a:gd name="T13" fmla="*/ 512 h 555"/>
                <a:gd name="T14" fmla="*/ 46 w 455"/>
                <a:gd name="T15" fmla="*/ 531 h 555"/>
                <a:gd name="T16" fmla="*/ 408 w 455"/>
                <a:gd name="T17" fmla="*/ 531 h 555"/>
                <a:gd name="T18" fmla="*/ 431 w 455"/>
                <a:gd name="T19" fmla="*/ 512 h 555"/>
                <a:gd name="T20" fmla="*/ 431 w 455"/>
                <a:gd name="T21" fmla="*/ 44 h 555"/>
                <a:gd name="T22" fmla="*/ 408 w 455"/>
                <a:gd name="T23" fmla="*/ 24 h 555"/>
                <a:gd name="T24" fmla="*/ 143 w 455"/>
                <a:gd name="T25" fmla="*/ 24 h 555"/>
                <a:gd name="T26" fmla="*/ 131 w 455"/>
                <a:gd name="T27" fmla="*/ 12 h 555"/>
                <a:gd name="T28" fmla="*/ 143 w 455"/>
                <a:gd name="T29" fmla="*/ 0 h 555"/>
                <a:gd name="T30" fmla="*/ 408 w 455"/>
                <a:gd name="T31" fmla="*/ 0 h 555"/>
                <a:gd name="T32" fmla="*/ 455 w 455"/>
                <a:gd name="T33" fmla="*/ 44 h 555"/>
                <a:gd name="T34" fmla="*/ 455 w 455"/>
                <a:gd name="T35" fmla="*/ 512 h 555"/>
                <a:gd name="T36" fmla="*/ 408 w 455"/>
                <a:gd name="T37" fmla="*/ 555 h 5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55" h="555">
                  <a:moveTo>
                    <a:pt x="408" y="555"/>
                  </a:moveTo>
                  <a:cubicBezTo>
                    <a:pt x="46" y="555"/>
                    <a:pt x="46" y="555"/>
                    <a:pt x="46" y="555"/>
                  </a:cubicBezTo>
                  <a:cubicBezTo>
                    <a:pt x="21" y="555"/>
                    <a:pt x="0" y="536"/>
                    <a:pt x="0" y="512"/>
                  </a:cubicBezTo>
                  <a:cubicBezTo>
                    <a:pt x="0" y="143"/>
                    <a:pt x="0" y="143"/>
                    <a:pt x="0" y="143"/>
                  </a:cubicBezTo>
                  <a:cubicBezTo>
                    <a:pt x="0" y="136"/>
                    <a:pt x="5" y="131"/>
                    <a:pt x="12" y="131"/>
                  </a:cubicBezTo>
                  <a:cubicBezTo>
                    <a:pt x="18" y="131"/>
                    <a:pt x="24" y="136"/>
                    <a:pt x="24" y="143"/>
                  </a:cubicBezTo>
                  <a:cubicBezTo>
                    <a:pt x="24" y="512"/>
                    <a:pt x="24" y="512"/>
                    <a:pt x="24" y="512"/>
                  </a:cubicBezTo>
                  <a:cubicBezTo>
                    <a:pt x="24" y="522"/>
                    <a:pt x="34" y="531"/>
                    <a:pt x="46" y="531"/>
                  </a:cubicBezTo>
                  <a:cubicBezTo>
                    <a:pt x="408" y="531"/>
                    <a:pt x="408" y="531"/>
                    <a:pt x="408" y="531"/>
                  </a:cubicBezTo>
                  <a:cubicBezTo>
                    <a:pt x="420" y="531"/>
                    <a:pt x="431" y="522"/>
                    <a:pt x="431" y="512"/>
                  </a:cubicBezTo>
                  <a:cubicBezTo>
                    <a:pt x="431" y="44"/>
                    <a:pt x="431" y="44"/>
                    <a:pt x="431" y="44"/>
                  </a:cubicBezTo>
                  <a:cubicBezTo>
                    <a:pt x="431" y="33"/>
                    <a:pt x="420" y="24"/>
                    <a:pt x="408" y="24"/>
                  </a:cubicBezTo>
                  <a:cubicBezTo>
                    <a:pt x="143" y="24"/>
                    <a:pt x="143" y="24"/>
                    <a:pt x="143" y="24"/>
                  </a:cubicBezTo>
                  <a:cubicBezTo>
                    <a:pt x="136" y="24"/>
                    <a:pt x="131" y="19"/>
                    <a:pt x="131" y="12"/>
                  </a:cubicBezTo>
                  <a:cubicBezTo>
                    <a:pt x="131" y="6"/>
                    <a:pt x="136" y="0"/>
                    <a:pt x="143" y="0"/>
                  </a:cubicBezTo>
                  <a:cubicBezTo>
                    <a:pt x="408" y="0"/>
                    <a:pt x="408" y="0"/>
                    <a:pt x="408" y="0"/>
                  </a:cubicBezTo>
                  <a:cubicBezTo>
                    <a:pt x="434" y="0"/>
                    <a:pt x="455" y="20"/>
                    <a:pt x="455" y="44"/>
                  </a:cubicBezTo>
                  <a:cubicBezTo>
                    <a:pt x="455" y="512"/>
                    <a:pt x="455" y="512"/>
                    <a:pt x="455" y="512"/>
                  </a:cubicBezTo>
                  <a:cubicBezTo>
                    <a:pt x="455" y="536"/>
                    <a:pt x="434" y="555"/>
                    <a:pt x="408" y="555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0" name="Freeform 11">
              <a:extLst>
                <a:ext uri="{FF2B5EF4-FFF2-40B4-BE49-F238E27FC236}">
                  <a16:creationId xmlns:a16="http://schemas.microsoft.com/office/drawing/2014/main" id="{46194981-FC1D-4587-99F3-0452F7DD6A3B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363913" y="212725"/>
              <a:ext cx="352425" cy="352425"/>
            </a:xfrm>
            <a:custGeom>
              <a:avLst/>
              <a:gdLst>
                <a:gd name="T0" fmla="*/ 109 w 156"/>
                <a:gd name="T1" fmla="*/ 156 h 156"/>
                <a:gd name="T2" fmla="*/ 13 w 156"/>
                <a:gd name="T3" fmla="*/ 156 h 156"/>
                <a:gd name="T4" fmla="*/ 2 w 156"/>
                <a:gd name="T5" fmla="*/ 149 h 156"/>
                <a:gd name="T6" fmla="*/ 4 w 156"/>
                <a:gd name="T7" fmla="*/ 136 h 156"/>
                <a:gd name="T8" fmla="*/ 135 w 156"/>
                <a:gd name="T9" fmla="*/ 5 h 156"/>
                <a:gd name="T10" fmla="*/ 148 w 156"/>
                <a:gd name="T11" fmla="*/ 2 h 156"/>
                <a:gd name="T12" fmla="*/ 156 w 156"/>
                <a:gd name="T13" fmla="*/ 13 h 156"/>
                <a:gd name="T14" fmla="*/ 156 w 156"/>
                <a:gd name="T15" fmla="*/ 112 h 156"/>
                <a:gd name="T16" fmla="*/ 109 w 156"/>
                <a:gd name="T17" fmla="*/ 156 h 156"/>
                <a:gd name="T18" fmla="*/ 42 w 156"/>
                <a:gd name="T19" fmla="*/ 132 h 156"/>
                <a:gd name="T20" fmla="*/ 109 w 156"/>
                <a:gd name="T21" fmla="*/ 132 h 156"/>
                <a:gd name="T22" fmla="*/ 132 w 156"/>
                <a:gd name="T23" fmla="*/ 112 h 156"/>
                <a:gd name="T24" fmla="*/ 132 w 156"/>
                <a:gd name="T25" fmla="*/ 42 h 156"/>
                <a:gd name="T26" fmla="*/ 42 w 156"/>
                <a:gd name="T27" fmla="*/ 132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56" h="156">
                  <a:moveTo>
                    <a:pt x="109" y="156"/>
                  </a:moveTo>
                  <a:cubicBezTo>
                    <a:pt x="13" y="156"/>
                    <a:pt x="13" y="156"/>
                    <a:pt x="13" y="156"/>
                  </a:cubicBezTo>
                  <a:cubicBezTo>
                    <a:pt x="8" y="156"/>
                    <a:pt x="4" y="153"/>
                    <a:pt x="2" y="149"/>
                  </a:cubicBezTo>
                  <a:cubicBezTo>
                    <a:pt x="0" y="144"/>
                    <a:pt x="1" y="139"/>
                    <a:pt x="4" y="136"/>
                  </a:cubicBezTo>
                  <a:cubicBezTo>
                    <a:pt x="135" y="5"/>
                    <a:pt x="135" y="5"/>
                    <a:pt x="135" y="5"/>
                  </a:cubicBezTo>
                  <a:cubicBezTo>
                    <a:pt x="139" y="1"/>
                    <a:pt x="144" y="0"/>
                    <a:pt x="148" y="2"/>
                  </a:cubicBezTo>
                  <a:cubicBezTo>
                    <a:pt x="153" y="4"/>
                    <a:pt x="156" y="8"/>
                    <a:pt x="156" y="13"/>
                  </a:cubicBezTo>
                  <a:cubicBezTo>
                    <a:pt x="156" y="112"/>
                    <a:pt x="156" y="112"/>
                    <a:pt x="156" y="112"/>
                  </a:cubicBezTo>
                  <a:cubicBezTo>
                    <a:pt x="156" y="136"/>
                    <a:pt x="135" y="156"/>
                    <a:pt x="109" y="156"/>
                  </a:cubicBezTo>
                  <a:close/>
                  <a:moveTo>
                    <a:pt x="42" y="132"/>
                  </a:moveTo>
                  <a:cubicBezTo>
                    <a:pt x="109" y="132"/>
                    <a:pt x="109" y="132"/>
                    <a:pt x="109" y="132"/>
                  </a:cubicBezTo>
                  <a:cubicBezTo>
                    <a:pt x="122" y="132"/>
                    <a:pt x="132" y="123"/>
                    <a:pt x="132" y="112"/>
                  </a:cubicBezTo>
                  <a:cubicBezTo>
                    <a:pt x="132" y="42"/>
                    <a:pt x="132" y="42"/>
                    <a:pt x="132" y="42"/>
                  </a:cubicBezTo>
                  <a:lnTo>
                    <a:pt x="42" y="132"/>
                  </a:ln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1" name="Freeform 12">
              <a:extLst>
                <a:ext uri="{FF2B5EF4-FFF2-40B4-BE49-F238E27FC236}">
                  <a16:creationId xmlns:a16="http://schemas.microsoft.com/office/drawing/2014/main" id="{5F953C16-C844-4520-83DE-C08ACBBB5D9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513" y="714375"/>
              <a:ext cx="603250" cy="53975"/>
            </a:xfrm>
            <a:custGeom>
              <a:avLst/>
              <a:gdLst>
                <a:gd name="T0" fmla="*/ 255 w 267"/>
                <a:gd name="T1" fmla="*/ 24 h 24"/>
                <a:gd name="T2" fmla="*/ 12 w 267"/>
                <a:gd name="T3" fmla="*/ 24 h 24"/>
                <a:gd name="T4" fmla="*/ 0 w 267"/>
                <a:gd name="T5" fmla="*/ 12 h 24"/>
                <a:gd name="T6" fmla="*/ 12 w 267"/>
                <a:gd name="T7" fmla="*/ 0 h 24"/>
                <a:gd name="T8" fmla="*/ 255 w 267"/>
                <a:gd name="T9" fmla="*/ 0 h 24"/>
                <a:gd name="T10" fmla="*/ 267 w 267"/>
                <a:gd name="T11" fmla="*/ 12 h 24"/>
                <a:gd name="T12" fmla="*/ 255 w 267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7" h="24">
                  <a:moveTo>
                    <a:pt x="255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6" y="24"/>
                    <a:pt x="0" y="19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62" y="0"/>
                    <a:pt x="267" y="5"/>
                    <a:pt x="267" y="12"/>
                  </a:cubicBezTo>
                  <a:cubicBezTo>
                    <a:pt x="267" y="19"/>
                    <a:pt x="262" y="24"/>
                    <a:pt x="255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2" name="Freeform 13">
              <a:extLst>
                <a:ext uri="{FF2B5EF4-FFF2-40B4-BE49-F238E27FC236}">
                  <a16:creationId xmlns:a16="http://schemas.microsoft.com/office/drawing/2014/main" id="{E7772447-50A5-45E0-B8DC-A47D8637058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513" y="860425"/>
              <a:ext cx="603250" cy="53975"/>
            </a:xfrm>
            <a:custGeom>
              <a:avLst/>
              <a:gdLst>
                <a:gd name="T0" fmla="*/ 255 w 267"/>
                <a:gd name="T1" fmla="*/ 24 h 24"/>
                <a:gd name="T2" fmla="*/ 12 w 267"/>
                <a:gd name="T3" fmla="*/ 24 h 24"/>
                <a:gd name="T4" fmla="*/ 0 w 267"/>
                <a:gd name="T5" fmla="*/ 12 h 24"/>
                <a:gd name="T6" fmla="*/ 12 w 267"/>
                <a:gd name="T7" fmla="*/ 0 h 24"/>
                <a:gd name="T8" fmla="*/ 255 w 267"/>
                <a:gd name="T9" fmla="*/ 0 h 24"/>
                <a:gd name="T10" fmla="*/ 267 w 267"/>
                <a:gd name="T11" fmla="*/ 12 h 24"/>
                <a:gd name="T12" fmla="*/ 255 w 267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7" h="24">
                  <a:moveTo>
                    <a:pt x="255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6" y="24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62" y="0"/>
                    <a:pt x="267" y="5"/>
                    <a:pt x="267" y="12"/>
                  </a:cubicBezTo>
                  <a:cubicBezTo>
                    <a:pt x="267" y="18"/>
                    <a:pt x="262" y="24"/>
                    <a:pt x="255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3" name="Freeform 14">
              <a:extLst>
                <a:ext uri="{FF2B5EF4-FFF2-40B4-BE49-F238E27FC236}">
                  <a16:creationId xmlns:a16="http://schemas.microsoft.com/office/drawing/2014/main" id="{09747246-5E41-49B1-BD83-35035A64C01D}"/>
                </a:ext>
              </a:extLst>
            </p:cNvPr>
            <p:cNvSpPr>
              <a:spLocks/>
            </p:cNvSpPr>
            <p:nvPr/>
          </p:nvSpPr>
          <p:spPr bwMode="auto">
            <a:xfrm>
              <a:off x="3592513" y="1004888"/>
              <a:ext cx="603250" cy="55563"/>
            </a:xfrm>
            <a:custGeom>
              <a:avLst/>
              <a:gdLst>
                <a:gd name="T0" fmla="*/ 255 w 267"/>
                <a:gd name="T1" fmla="*/ 24 h 24"/>
                <a:gd name="T2" fmla="*/ 12 w 267"/>
                <a:gd name="T3" fmla="*/ 24 h 24"/>
                <a:gd name="T4" fmla="*/ 0 w 267"/>
                <a:gd name="T5" fmla="*/ 12 h 24"/>
                <a:gd name="T6" fmla="*/ 12 w 267"/>
                <a:gd name="T7" fmla="*/ 0 h 24"/>
                <a:gd name="T8" fmla="*/ 255 w 267"/>
                <a:gd name="T9" fmla="*/ 0 h 24"/>
                <a:gd name="T10" fmla="*/ 267 w 267"/>
                <a:gd name="T11" fmla="*/ 12 h 24"/>
                <a:gd name="T12" fmla="*/ 255 w 267"/>
                <a:gd name="T13" fmla="*/ 24 h 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267" h="24">
                  <a:moveTo>
                    <a:pt x="255" y="24"/>
                  </a:moveTo>
                  <a:cubicBezTo>
                    <a:pt x="12" y="24"/>
                    <a:pt x="12" y="24"/>
                    <a:pt x="12" y="24"/>
                  </a:cubicBezTo>
                  <a:cubicBezTo>
                    <a:pt x="6" y="24"/>
                    <a:pt x="0" y="19"/>
                    <a:pt x="0" y="12"/>
                  </a:cubicBezTo>
                  <a:cubicBezTo>
                    <a:pt x="0" y="6"/>
                    <a:pt x="6" y="0"/>
                    <a:pt x="12" y="0"/>
                  </a:cubicBezTo>
                  <a:cubicBezTo>
                    <a:pt x="255" y="0"/>
                    <a:pt x="255" y="0"/>
                    <a:pt x="255" y="0"/>
                  </a:cubicBezTo>
                  <a:cubicBezTo>
                    <a:pt x="262" y="0"/>
                    <a:pt x="267" y="6"/>
                    <a:pt x="267" y="12"/>
                  </a:cubicBezTo>
                  <a:cubicBezTo>
                    <a:pt x="267" y="19"/>
                    <a:pt x="262" y="24"/>
                    <a:pt x="255" y="24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64" name="Freeform 15">
              <a:extLst>
                <a:ext uri="{FF2B5EF4-FFF2-40B4-BE49-F238E27FC236}">
                  <a16:creationId xmlns:a16="http://schemas.microsoft.com/office/drawing/2014/main" id="{A8069DF3-350A-4182-8808-7C6D1C509727}"/>
                </a:ext>
              </a:extLst>
            </p:cNvPr>
            <p:cNvSpPr>
              <a:spLocks/>
            </p:cNvSpPr>
            <p:nvPr/>
          </p:nvSpPr>
          <p:spPr bwMode="auto">
            <a:xfrm>
              <a:off x="3711575" y="-11113"/>
              <a:ext cx="981075" cy="1195388"/>
            </a:xfrm>
            <a:custGeom>
              <a:avLst/>
              <a:gdLst>
                <a:gd name="T0" fmla="*/ 389 w 434"/>
                <a:gd name="T1" fmla="*/ 529 h 529"/>
                <a:gd name="T2" fmla="*/ 336 w 434"/>
                <a:gd name="T3" fmla="*/ 529 h 529"/>
                <a:gd name="T4" fmla="*/ 324 w 434"/>
                <a:gd name="T5" fmla="*/ 517 h 529"/>
                <a:gd name="T6" fmla="*/ 336 w 434"/>
                <a:gd name="T7" fmla="*/ 505 h 529"/>
                <a:gd name="T8" fmla="*/ 389 w 434"/>
                <a:gd name="T9" fmla="*/ 505 h 529"/>
                <a:gd name="T10" fmla="*/ 410 w 434"/>
                <a:gd name="T11" fmla="*/ 487 h 529"/>
                <a:gd name="T12" fmla="*/ 410 w 434"/>
                <a:gd name="T13" fmla="*/ 42 h 529"/>
                <a:gd name="T14" fmla="*/ 389 w 434"/>
                <a:gd name="T15" fmla="*/ 24 h 529"/>
                <a:gd name="T16" fmla="*/ 45 w 434"/>
                <a:gd name="T17" fmla="*/ 24 h 529"/>
                <a:gd name="T18" fmla="*/ 24 w 434"/>
                <a:gd name="T19" fmla="*/ 42 h 529"/>
                <a:gd name="T20" fmla="*/ 24 w 434"/>
                <a:gd name="T21" fmla="*/ 62 h 529"/>
                <a:gd name="T22" fmla="*/ 12 w 434"/>
                <a:gd name="T23" fmla="*/ 74 h 529"/>
                <a:gd name="T24" fmla="*/ 0 w 434"/>
                <a:gd name="T25" fmla="*/ 62 h 529"/>
                <a:gd name="T26" fmla="*/ 0 w 434"/>
                <a:gd name="T27" fmla="*/ 42 h 529"/>
                <a:gd name="T28" fmla="*/ 45 w 434"/>
                <a:gd name="T29" fmla="*/ 0 h 529"/>
                <a:gd name="T30" fmla="*/ 389 w 434"/>
                <a:gd name="T31" fmla="*/ 0 h 529"/>
                <a:gd name="T32" fmla="*/ 434 w 434"/>
                <a:gd name="T33" fmla="*/ 42 h 529"/>
                <a:gd name="T34" fmla="*/ 434 w 434"/>
                <a:gd name="T35" fmla="*/ 487 h 529"/>
                <a:gd name="T36" fmla="*/ 389 w 434"/>
                <a:gd name="T37" fmla="*/ 529 h 5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4" h="529">
                  <a:moveTo>
                    <a:pt x="389" y="529"/>
                  </a:moveTo>
                  <a:cubicBezTo>
                    <a:pt x="336" y="529"/>
                    <a:pt x="336" y="529"/>
                    <a:pt x="336" y="529"/>
                  </a:cubicBezTo>
                  <a:cubicBezTo>
                    <a:pt x="329" y="529"/>
                    <a:pt x="324" y="523"/>
                    <a:pt x="324" y="517"/>
                  </a:cubicBezTo>
                  <a:cubicBezTo>
                    <a:pt x="324" y="510"/>
                    <a:pt x="329" y="505"/>
                    <a:pt x="336" y="505"/>
                  </a:cubicBezTo>
                  <a:cubicBezTo>
                    <a:pt x="389" y="505"/>
                    <a:pt x="389" y="505"/>
                    <a:pt x="389" y="505"/>
                  </a:cubicBezTo>
                  <a:cubicBezTo>
                    <a:pt x="400" y="505"/>
                    <a:pt x="410" y="497"/>
                    <a:pt x="410" y="487"/>
                  </a:cubicBezTo>
                  <a:cubicBezTo>
                    <a:pt x="410" y="42"/>
                    <a:pt x="410" y="42"/>
                    <a:pt x="410" y="42"/>
                  </a:cubicBezTo>
                  <a:cubicBezTo>
                    <a:pt x="410" y="32"/>
                    <a:pt x="400" y="24"/>
                    <a:pt x="389" y="24"/>
                  </a:cubicBezTo>
                  <a:cubicBezTo>
                    <a:pt x="45" y="24"/>
                    <a:pt x="45" y="24"/>
                    <a:pt x="45" y="24"/>
                  </a:cubicBezTo>
                  <a:cubicBezTo>
                    <a:pt x="34" y="24"/>
                    <a:pt x="24" y="32"/>
                    <a:pt x="24" y="42"/>
                  </a:cubicBezTo>
                  <a:cubicBezTo>
                    <a:pt x="24" y="62"/>
                    <a:pt x="24" y="62"/>
                    <a:pt x="24" y="62"/>
                  </a:cubicBezTo>
                  <a:cubicBezTo>
                    <a:pt x="24" y="69"/>
                    <a:pt x="19" y="74"/>
                    <a:pt x="12" y="74"/>
                  </a:cubicBezTo>
                  <a:cubicBezTo>
                    <a:pt x="6" y="74"/>
                    <a:pt x="0" y="69"/>
                    <a:pt x="0" y="62"/>
                  </a:cubicBezTo>
                  <a:cubicBezTo>
                    <a:pt x="0" y="42"/>
                    <a:pt x="0" y="42"/>
                    <a:pt x="0" y="42"/>
                  </a:cubicBezTo>
                  <a:cubicBezTo>
                    <a:pt x="0" y="19"/>
                    <a:pt x="20" y="0"/>
                    <a:pt x="45" y="0"/>
                  </a:cubicBezTo>
                  <a:cubicBezTo>
                    <a:pt x="389" y="0"/>
                    <a:pt x="389" y="0"/>
                    <a:pt x="389" y="0"/>
                  </a:cubicBezTo>
                  <a:cubicBezTo>
                    <a:pt x="414" y="0"/>
                    <a:pt x="434" y="19"/>
                    <a:pt x="434" y="42"/>
                  </a:cubicBezTo>
                  <a:cubicBezTo>
                    <a:pt x="434" y="487"/>
                    <a:pt x="434" y="487"/>
                    <a:pt x="434" y="487"/>
                  </a:cubicBezTo>
                  <a:cubicBezTo>
                    <a:pt x="434" y="510"/>
                    <a:pt x="414" y="529"/>
                    <a:pt x="389" y="529"/>
                  </a:cubicBezTo>
                  <a:close/>
                </a:path>
              </a:pathLst>
            </a:custGeom>
            <a:grpFill/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65" name="Freeform 9">
            <a:extLst>
              <a:ext uri="{FF2B5EF4-FFF2-40B4-BE49-F238E27FC236}">
                <a16:creationId xmlns:a16="http://schemas.microsoft.com/office/drawing/2014/main" id="{736A03DE-CD99-4234-88C5-7B0A1511B4C8}"/>
              </a:ext>
            </a:extLst>
          </p:cNvPr>
          <p:cNvSpPr>
            <a:spLocks noEditPoints="1"/>
          </p:cNvSpPr>
          <p:nvPr/>
        </p:nvSpPr>
        <p:spPr bwMode="auto">
          <a:xfrm>
            <a:off x="10933299" y="3531968"/>
            <a:ext cx="214794" cy="310976"/>
          </a:xfrm>
          <a:custGeom>
            <a:avLst/>
            <a:gdLst>
              <a:gd name="T0" fmla="*/ 372 w 560"/>
              <a:gd name="T1" fmla="*/ 53 h 809"/>
              <a:gd name="T2" fmla="*/ 296 w 560"/>
              <a:gd name="T3" fmla="*/ 0 h 809"/>
              <a:gd name="T4" fmla="*/ 228 w 560"/>
              <a:gd name="T5" fmla="*/ 53 h 809"/>
              <a:gd name="T6" fmla="*/ 36 w 560"/>
              <a:gd name="T7" fmla="*/ 77 h 809"/>
              <a:gd name="T8" fmla="*/ 36 w 560"/>
              <a:gd name="T9" fmla="*/ 809 h 809"/>
              <a:gd name="T10" fmla="*/ 560 w 560"/>
              <a:gd name="T11" fmla="*/ 113 h 809"/>
              <a:gd name="T12" fmla="*/ 188 w 560"/>
              <a:gd name="T13" fmla="*/ 77 h 809"/>
              <a:gd name="T14" fmla="*/ 252 w 560"/>
              <a:gd name="T15" fmla="*/ 36 h 809"/>
              <a:gd name="T16" fmla="*/ 308 w 560"/>
              <a:gd name="T17" fmla="*/ 36 h 809"/>
              <a:gd name="T18" fmla="*/ 372 w 560"/>
              <a:gd name="T19" fmla="*/ 77 h 809"/>
              <a:gd name="T20" fmla="*/ 176 w 560"/>
              <a:gd name="T21" fmla="*/ 125 h 809"/>
              <a:gd name="T22" fmla="*/ 396 w 560"/>
              <a:gd name="T23" fmla="*/ 149 h 809"/>
              <a:gd name="T24" fmla="*/ 488 w 560"/>
              <a:gd name="T25" fmla="*/ 128 h 809"/>
              <a:gd name="T26" fmla="*/ 372 w 560"/>
              <a:gd name="T27" fmla="*/ 583 h 809"/>
              <a:gd name="T28" fmla="*/ 71 w 560"/>
              <a:gd name="T29" fmla="*/ 743 h 809"/>
              <a:gd name="T30" fmla="*/ 71 w 560"/>
              <a:gd name="T31" fmla="*/ 128 h 809"/>
              <a:gd name="T32" fmla="*/ 164 w 560"/>
              <a:gd name="T33" fmla="*/ 149 h 809"/>
              <a:gd name="T34" fmla="*/ 360 w 560"/>
              <a:gd name="T35" fmla="*/ 611 h 809"/>
              <a:gd name="T36" fmla="*/ 536 w 560"/>
              <a:gd name="T37" fmla="*/ 773 h 809"/>
              <a:gd name="T38" fmla="*/ 24 w 560"/>
              <a:gd name="T39" fmla="*/ 773 h 809"/>
              <a:gd name="T40" fmla="*/ 152 w 560"/>
              <a:gd name="T41" fmla="*/ 101 h 809"/>
              <a:gd name="T42" fmla="*/ 43 w 560"/>
              <a:gd name="T43" fmla="*/ 140 h 809"/>
              <a:gd name="T44" fmla="*/ 355 w 560"/>
              <a:gd name="T45" fmla="*/ 759 h 809"/>
              <a:gd name="T46" fmla="*/ 488 w 560"/>
              <a:gd name="T47" fmla="*/ 112 h 809"/>
              <a:gd name="T48" fmla="*/ 524 w 560"/>
              <a:gd name="T49" fmla="*/ 101 h 809"/>
              <a:gd name="T50" fmla="*/ 272 w 560"/>
              <a:gd name="T51" fmla="*/ 445 h 809"/>
              <a:gd name="T52" fmla="*/ 444 w 560"/>
              <a:gd name="T53" fmla="*/ 429 h 809"/>
              <a:gd name="T54" fmla="*/ 272 w 560"/>
              <a:gd name="T55" fmla="*/ 445 h 809"/>
              <a:gd name="T56" fmla="*/ 452 w 560"/>
              <a:gd name="T57" fmla="*/ 497 h 809"/>
              <a:gd name="T58" fmla="*/ 264 w 560"/>
              <a:gd name="T59" fmla="*/ 497 h 809"/>
              <a:gd name="T60" fmla="*/ 348 w 560"/>
              <a:gd name="T61" fmla="*/ 565 h 809"/>
              <a:gd name="T62" fmla="*/ 272 w 560"/>
              <a:gd name="T63" fmla="*/ 549 h 809"/>
              <a:gd name="T64" fmla="*/ 272 w 560"/>
              <a:gd name="T65" fmla="*/ 389 h 809"/>
              <a:gd name="T66" fmla="*/ 444 w 560"/>
              <a:gd name="T67" fmla="*/ 373 h 809"/>
              <a:gd name="T68" fmla="*/ 272 w 560"/>
              <a:gd name="T69" fmla="*/ 389 h 809"/>
              <a:gd name="T70" fmla="*/ 452 w 560"/>
              <a:gd name="T71" fmla="*/ 265 h 809"/>
              <a:gd name="T72" fmla="*/ 264 w 560"/>
              <a:gd name="T73" fmla="*/ 265 h 809"/>
              <a:gd name="T74" fmla="*/ 444 w 560"/>
              <a:gd name="T75" fmla="*/ 333 h 809"/>
              <a:gd name="T76" fmla="*/ 272 w 560"/>
              <a:gd name="T77" fmla="*/ 317 h 809"/>
              <a:gd name="T78" fmla="*/ 280 w 560"/>
              <a:gd name="T79" fmla="*/ 36 h 809"/>
              <a:gd name="T80" fmla="*/ 296 w 560"/>
              <a:gd name="T81" fmla="*/ 52 h 809"/>
              <a:gd name="T82" fmla="*/ 162 w 560"/>
              <a:gd name="T83" fmla="*/ 373 h 809"/>
              <a:gd name="T84" fmla="*/ 239 w 560"/>
              <a:gd name="T85" fmla="*/ 295 h 809"/>
              <a:gd name="T86" fmla="*/ 134 w 560"/>
              <a:gd name="T87" fmla="*/ 250 h 809"/>
              <a:gd name="T88" fmla="*/ 165 w 560"/>
              <a:gd name="T89" fmla="*/ 293 h 809"/>
              <a:gd name="T90" fmla="*/ 194 w 560"/>
              <a:gd name="T91" fmla="*/ 265 h 809"/>
              <a:gd name="T92" fmla="*/ 106 w 560"/>
              <a:gd name="T93" fmla="*/ 295 h 809"/>
              <a:gd name="T94" fmla="*/ 165 w 560"/>
              <a:gd name="T95" fmla="*/ 419 h 809"/>
              <a:gd name="T96" fmla="*/ 235 w 560"/>
              <a:gd name="T97" fmla="*/ 489 h 809"/>
              <a:gd name="T98" fmla="*/ 111 w 560"/>
              <a:gd name="T99" fmla="*/ 489 h 809"/>
              <a:gd name="T100" fmla="*/ 162 w 560"/>
              <a:gd name="T101" fmla="*/ 497 h 809"/>
              <a:gd name="T102" fmla="*/ 170 w 560"/>
              <a:gd name="T103" fmla="*/ 481 h 809"/>
              <a:gd name="T104" fmla="*/ 170 w 560"/>
              <a:gd name="T105" fmla="*/ 481 h 8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560" h="809">
                <a:moveTo>
                  <a:pt x="524" y="77"/>
                </a:moveTo>
                <a:cubicBezTo>
                  <a:pt x="406" y="77"/>
                  <a:pt x="406" y="77"/>
                  <a:pt x="406" y="77"/>
                </a:cubicBezTo>
                <a:cubicBezTo>
                  <a:pt x="401" y="63"/>
                  <a:pt x="387" y="53"/>
                  <a:pt x="372" y="53"/>
                </a:cubicBezTo>
                <a:cubicBezTo>
                  <a:pt x="332" y="53"/>
                  <a:pt x="332" y="53"/>
                  <a:pt x="332" y="53"/>
                </a:cubicBezTo>
                <a:cubicBezTo>
                  <a:pt x="332" y="36"/>
                  <a:pt x="332" y="36"/>
                  <a:pt x="332" y="36"/>
                </a:cubicBezTo>
                <a:cubicBezTo>
                  <a:pt x="332" y="16"/>
                  <a:pt x="316" y="0"/>
                  <a:pt x="296" y="0"/>
                </a:cubicBezTo>
                <a:cubicBezTo>
                  <a:pt x="264" y="0"/>
                  <a:pt x="264" y="0"/>
                  <a:pt x="264" y="0"/>
                </a:cubicBezTo>
                <a:cubicBezTo>
                  <a:pt x="244" y="0"/>
                  <a:pt x="228" y="16"/>
                  <a:pt x="228" y="36"/>
                </a:cubicBezTo>
                <a:cubicBezTo>
                  <a:pt x="228" y="53"/>
                  <a:pt x="228" y="53"/>
                  <a:pt x="228" y="53"/>
                </a:cubicBezTo>
                <a:cubicBezTo>
                  <a:pt x="188" y="53"/>
                  <a:pt x="188" y="53"/>
                  <a:pt x="188" y="53"/>
                </a:cubicBezTo>
                <a:cubicBezTo>
                  <a:pt x="173" y="53"/>
                  <a:pt x="159" y="63"/>
                  <a:pt x="154" y="77"/>
                </a:cubicBezTo>
                <a:cubicBezTo>
                  <a:pt x="36" y="77"/>
                  <a:pt x="36" y="77"/>
                  <a:pt x="36" y="77"/>
                </a:cubicBezTo>
                <a:cubicBezTo>
                  <a:pt x="16" y="77"/>
                  <a:pt x="0" y="93"/>
                  <a:pt x="0" y="113"/>
                </a:cubicBezTo>
                <a:cubicBezTo>
                  <a:pt x="0" y="773"/>
                  <a:pt x="0" y="773"/>
                  <a:pt x="0" y="773"/>
                </a:cubicBezTo>
                <a:cubicBezTo>
                  <a:pt x="0" y="793"/>
                  <a:pt x="16" y="809"/>
                  <a:pt x="36" y="809"/>
                </a:cubicBezTo>
                <a:cubicBezTo>
                  <a:pt x="524" y="809"/>
                  <a:pt x="524" y="809"/>
                  <a:pt x="524" y="809"/>
                </a:cubicBezTo>
                <a:cubicBezTo>
                  <a:pt x="544" y="809"/>
                  <a:pt x="560" y="793"/>
                  <a:pt x="560" y="773"/>
                </a:cubicBezTo>
                <a:cubicBezTo>
                  <a:pt x="560" y="113"/>
                  <a:pt x="560" y="113"/>
                  <a:pt x="560" y="113"/>
                </a:cubicBezTo>
                <a:cubicBezTo>
                  <a:pt x="560" y="93"/>
                  <a:pt x="544" y="77"/>
                  <a:pt x="524" y="77"/>
                </a:cubicBezTo>
                <a:close/>
                <a:moveTo>
                  <a:pt x="176" y="89"/>
                </a:moveTo>
                <a:cubicBezTo>
                  <a:pt x="176" y="83"/>
                  <a:pt x="181" y="77"/>
                  <a:pt x="188" y="77"/>
                </a:cubicBezTo>
                <a:cubicBezTo>
                  <a:pt x="240" y="77"/>
                  <a:pt x="240" y="77"/>
                  <a:pt x="240" y="77"/>
                </a:cubicBezTo>
                <a:cubicBezTo>
                  <a:pt x="247" y="77"/>
                  <a:pt x="252" y="72"/>
                  <a:pt x="252" y="65"/>
                </a:cubicBezTo>
                <a:cubicBezTo>
                  <a:pt x="252" y="36"/>
                  <a:pt x="252" y="36"/>
                  <a:pt x="252" y="36"/>
                </a:cubicBezTo>
                <a:cubicBezTo>
                  <a:pt x="252" y="30"/>
                  <a:pt x="257" y="24"/>
                  <a:pt x="264" y="24"/>
                </a:cubicBezTo>
                <a:cubicBezTo>
                  <a:pt x="296" y="24"/>
                  <a:pt x="296" y="24"/>
                  <a:pt x="296" y="24"/>
                </a:cubicBezTo>
                <a:cubicBezTo>
                  <a:pt x="303" y="24"/>
                  <a:pt x="308" y="30"/>
                  <a:pt x="308" y="36"/>
                </a:cubicBezTo>
                <a:cubicBezTo>
                  <a:pt x="308" y="65"/>
                  <a:pt x="308" y="65"/>
                  <a:pt x="308" y="65"/>
                </a:cubicBezTo>
                <a:cubicBezTo>
                  <a:pt x="308" y="72"/>
                  <a:pt x="313" y="77"/>
                  <a:pt x="320" y="77"/>
                </a:cubicBezTo>
                <a:cubicBezTo>
                  <a:pt x="372" y="77"/>
                  <a:pt x="372" y="77"/>
                  <a:pt x="372" y="77"/>
                </a:cubicBezTo>
                <a:cubicBezTo>
                  <a:pt x="379" y="77"/>
                  <a:pt x="384" y="83"/>
                  <a:pt x="384" y="89"/>
                </a:cubicBezTo>
                <a:cubicBezTo>
                  <a:pt x="384" y="125"/>
                  <a:pt x="384" y="125"/>
                  <a:pt x="384" y="125"/>
                </a:cubicBezTo>
                <a:cubicBezTo>
                  <a:pt x="176" y="125"/>
                  <a:pt x="176" y="125"/>
                  <a:pt x="176" y="125"/>
                </a:cubicBezTo>
                <a:lnTo>
                  <a:pt x="176" y="89"/>
                </a:lnTo>
                <a:close/>
                <a:moveTo>
                  <a:pt x="164" y="149"/>
                </a:moveTo>
                <a:cubicBezTo>
                  <a:pt x="396" y="149"/>
                  <a:pt x="396" y="149"/>
                  <a:pt x="396" y="149"/>
                </a:cubicBezTo>
                <a:cubicBezTo>
                  <a:pt x="403" y="149"/>
                  <a:pt x="408" y="144"/>
                  <a:pt x="408" y="137"/>
                </a:cubicBezTo>
                <a:cubicBezTo>
                  <a:pt x="408" y="128"/>
                  <a:pt x="408" y="128"/>
                  <a:pt x="408" y="128"/>
                </a:cubicBezTo>
                <a:cubicBezTo>
                  <a:pt x="488" y="128"/>
                  <a:pt x="488" y="128"/>
                  <a:pt x="488" y="128"/>
                </a:cubicBezTo>
                <a:cubicBezTo>
                  <a:pt x="494" y="128"/>
                  <a:pt x="500" y="133"/>
                  <a:pt x="500" y="140"/>
                </a:cubicBezTo>
                <a:cubicBezTo>
                  <a:pt x="500" y="583"/>
                  <a:pt x="500" y="583"/>
                  <a:pt x="500" y="583"/>
                </a:cubicBezTo>
                <a:cubicBezTo>
                  <a:pt x="372" y="583"/>
                  <a:pt x="372" y="583"/>
                  <a:pt x="372" y="583"/>
                </a:cubicBezTo>
                <a:cubicBezTo>
                  <a:pt x="357" y="583"/>
                  <a:pt x="344" y="595"/>
                  <a:pt x="344" y="611"/>
                </a:cubicBezTo>
                <a:cubicBezTo>
                  <a:pt x="344" y="743"/>
                  <a:pt x="344" y="743"/>
                  <a:pt x="344" y="743"/>
                </a:cubicBezTo>
                <a:cubicBezTo>
                  <a:pt x="71" y="743"/>
                  <a:pt x="71" y="743"/>
                  <a:pt x="71" y="743"/>
                </a:cubicBezTo>
                <a:cubicBezTo>
                  <a:pt x="65" y="743"/>
                  <a:pt x="59" y="738"/>
                  <a:pt x="59" y="732"/>
                </a:cubicBezTo>
                <a:cubicBezTo>
                  <a:pt x="59" y="140"/>
                  <a:pt x="59" y="140"/>
                  <a:pt x="59" y="140"/>
                </a:cubicBezTo>
                <a:cubicBezTo>
                  <a:pt x="59" y="133"/>
                  <a:pt x="65" y="128"/>
                  <a:pt x="71" y="128"/>
                </a:cubicBezTo>
                <a:cubicBezTo>
                  <a:pt x="152" y="128"/>
                  <a:pt x="152" y="128"/>
                  <a:pt x="152" y="128"/>
                </a:cubicBezTo>
                <a:cubicBezTo>
                  <a:pt x="152" y="137"/>
                  <a:pt x="152" y="137"/>
                  <a:pt x="152" y="137"/>
                </a:cubicBezTo>
                <a:cubicBezTo>
                  <a:pt x="152" y="144"/>
                  <a:pt x="157" y="149"/>
                  <a:pt x="164" y="149"/>
                </a:cubicBezTo>
                <a:close/>
                <a:moveTo>
                  <a:pt x="487" y="599"/>
                </a:moveTo>
                <a:cubicBezTo>
                  <a:pt x="360" y="731"/>
                  <a:pt x="360" y="731"/>
                  <a:pt x="360" y="731"/>
                </a:cubicBezTo>
                <a:cubicBezTo>
                  <a:pt x="360" y="611"/>
                  <a:pt x="360" y="611"/>
                  <a:pt x="360" y="611"/>
                </a:cubicBezTo>
                <a:cubicBezTo>
                  <a:pt x="360" y="604"/>
                  <a:pt x="366" y="599"/>
                  <a:pt x="372" y="599"/>
                </a:cubicBezTo>
                <a:lnTo>
                  <a:pt x="487" y="599"/>
                </a:lnTo>
                <a:close/>
                <a:moveTo>
                  <a:pt x="536" y="773"/>
                </a:moveTo>
                <a:cubicBezTo>
                  <a:pt x="536" y="779"/>
                  <a:pt x="531" y="785"/>
                  <a:pt x="524" y="785"/>
                </a:cubicBezTo>
                <a:cubicBezTo>
                  <a:pt x="36" y="785"/>
                  <a:pt x="36" y="785"/>
                  <a:pt x="36" y="785"/>
                </a:cubicBezTo>
                <a:cubicBezTo>
                  <a:pt x="29" y="785"/>
                  <a:pt x="24" y="779"/>
                  <a:pt x="24" y="773"/>
                </a:cubicBezTo>
                <a:cubicBezTo>
                  <a:pt x="24" y="113"/>
                  <a:pt x="24" y="113"/>
                  <a:pt x="24" y="113"/>
                </a:cubicBezTo>
                <a:cubicBezTo>
                  <a:pt x="24" y="106"/>
                  <a:pt x="29" y="101"/>
                  <a:pt x="36" y="101"/>
                </a:cubicBezTo>
                <a:cubicBezTo>
                  <a:pt x="152" y="101"/>
                  <a:pt x="152" y="101"/>
                  <a:pt x="152" y="101"/>
                </a:cubicBezTo>
                <a:cubicBezTo>
                  <a:pt x="152" y="112"/>
                  <a:pt x="152" y="112"/>
                  <a:pt x="152" y="112"/>
                </a:cubicBezTo>
                <a:cubicBezTo>
                  <a:pt x="71" y="112"/>
                  <a:pt x="71" y="112"/>
                  <a:pt x="71" y="112"/>
                </a:cubicBezTo>
                <a:cubicBezTo>
                  <a:pt x="56" y="112"/>
                  <a:pt x="43" y="125"/>
                  <a:pt x="43" y="140"/>
                </a:cubicBezTo>
                <a:cubicBezTo>
                  <a:pt x="43" y="732"/>
                  <a:pt x="43" y="732"/>
                  <a:pt x="43" y="732"/>
                </a:cubicBezTo>
                <a:cubicBezTo>
                  <a:pt x="43" y="747"/>
                  <a:pt x="56" y="759"/>
                  <a:pt x="71" y="759"/>
                </a:cubicBezTo>
                <a:cubicBezTo>
                  <a:pt x="355" y="759"/>
                  <a:pt x="355" y="759"/>
                  <a:pt x="355" y="759"/>
                </a:cubicBezTo>
                <a:cubicBezTo>
                  <a:pt x="516" y="592"/>
                  <a:pt x="516" y="592"/>
                  <a:pt x="516" y="592"/>
                </a:cubicBezTo>
                <a:cubicBezTo>
                  <a:pt x="516" y="140"/>
                  <a:pt x="516" y="140"/>
                  <a:pt x="516" y="140"/>
                </a:cubicBezTo>
                <a:cubicBezTo>
                  <a:pt x="516" y="125"/>
                  <a:pt x="503" y="112"/>
                  <a:pt x="488" y="112"/>
                </a:cubicBezTo>
                <a:cubicBezTo>
                  <a:pt x="408" y="112"/>
                  <a:pt x="408" y="112"/>
                  <a:pt x="408" y="112"/>
                </a:cubicBezTo>
                <a:cubicBezTo>
                  <a:pt x="408" y="101"/>
                  <a:pt x="408" y="101"/>
                  <a:pt x="408" y="101"/>
                </a:cubicBezTo>
                <a:cubicBezTo>
                  <a:pt x="524" y="101"/>
                  <a:pt x="524" y="101"/>
                  <a:pt x="524" y="101"/>
                </a:cubicBezTo>
                <a:cubicBezTo>
                  <a:pt x="531" y="101"/>
                  <a:pt x="536" y="106"/>
                  <a:pt x="536" y="113"/>
                </a:cubicBezTo>
                <a:lnTo>
                  <a:pt x="536" y="773"/>
                </a:lnTo>
                <a:close/>
                <a:moveTo>
                  <a:pt x="272" y="445"/>
                </a:moveTo>
                <a:cubicBezTo>
                  <a:pt x="444" y="445"/>
                  <a:pt x="444" y="445"/>
                  <a:pt x="444" y="445"/>
                </a:cubicBezTo>
                <a:cubicBezTo>
                  <a:pt x="449" y="445"/>
                  <a:pt x="452" y="442"/>
                  <a:pt x="452" y="437"/>
                </a:cubicBezTo>
                <a:cubicBezTo>
                  <a:pt x="452" y="433"/>
                  <a:pt x="449" y="429"/>
                  <a:pt x="444" y="429"/>
                </a:cubicBezTo>
                <a:cubicBezTo>
                  <a:pt x="272" y="429"/>
                  <a:pt x="272" y="429"/>
                  <a:pt x="272" y="429"/>
                </a:cubicBezTo>
                <a:cubicBezTo>
                  <a:pt x="268" y="429"/>
                  <a:pt x="264" y="433"/>
                  <a:pt x="264" y="437"/>
                </a:cubicBezTo>
                <a:cubicBezTo>
                  <a:pt x="264" y="442"/>
                  <a:pt x="268" y="445"/>
                  <a:pt x="272" y="445"/>
                </a:cubicBezTo>
                <a:close/>
                <a:moveTo>
                  <a:pt x="272" y="505"/>
                </a:moveTo>
                <a:cubicBezTo>
                  <a:pt x="444" y="505"/>
                  <a:pt x="444" y="505"/>
                  <a:pt x="444" y="505"/>
                </a:cubicBezTo>
                <a:cubicBezTo>
                  <a:pt x="449" y="505"/>
                  <a:pt x="452" y="502"/>
                  <a:pt x="452" y="497"/>
                </a:cubicBezTo>
                <a:cubicBezTo>
                  <a:pt x="452" y="493"/>
                  <a:pt x="449" y="489"/>
                  <a:pt x="444" y="489"/>
                </a:cubicBezTo>
                <a:cubicBezTo>
                  <a:pt x="272" y="489"/>
                  <a:pt x="272" y="489"/>
                  <a:pt x="272" y="489"/>
                </a:cubicBezTo>
                <a:cubicBezTo>
                  <a:pt x="268" y="489"/>
                  <a:pt x="264" y="493"/>
                  <a:pt x="264" y="497"/>
                </a:cubicBezTo>
                <a:cubicBezTo>
                  <a:pt x="264" y="502"/>
                  <a:pt x="268" y="505"/>
                  <a:pt x="272" y="505"/>
                </a:cubicBezTo>
                <a:close/>
                <a:moveTo>
                  <a:pt x="272" y="565"/>
                </a:moveTo>
                <a:cubicBezTo>
                  <a:pt x="348" y="565"/>
                  <a:pt x="348" y="565"/>
                  <a:pt x="348" y="565"/>
                </a:cubicBezTo>
                <a:cubicBezTo>
                  <a:pt x="353" y="565"/>
                  <a:pt x="356" y="562"/>
                  <a:pt x="356" y="557"/>
                </a:cubicBezTo>
                <a:cubicBezTo>
                  <a:pt x="356" y="553"/>
                  <a:pt x="353" y="549"/>
                  <a:pt x="348" y="549"/>
                </a:cubicBezTo>
                <a:cubicBezTo>
                  <a:pt x="272" y="549"/>
                  <a:pt x="272" y="549"/>
                  <a:pt x="272" y="549"/>
                </a:cubicBezTo>
                <a:cubicBezTo>
                  <a:pt x="268" y="549"/>
                  <a:pt x="264" y="553"/>
                  <a:pt x="264" y="557"/>
                </a:cubicBezTo>
                <a:cubicBezTo>
                  <a:pt x="264" y="562"/>
                  <a:pt x="268" y="565"/>
                  <a:pt x="272" y="565"/>
                </a:cubicBezTo>
                <a:close/>
                <a:moveTo>
                  <a:pt x="272" y="389"/>
                </a:moveTo>
                <a:cubicBezTo>
                  <a:pt x="444" y="389"/>
                  <a:pt x="444" y="389"/>
                  <a:pt x="444" y="389"/>
                </a:cubicBezTo>
                <a:cubicBezTo>
                  <a:pt x="449" y="389"/>
                  <a:pt x="452" y="386"/>
                  <a:pt x="452" y="381"/>
                </a:cubicBezTo>
                <a:cubicBezTo>
                  <a:pt x="452" y="377"/>
                  <a:pt x="449" y="373"/>
                  <a:pt x="444" y="373"/>
                </a:cubicBezTo>
                <a:cubicBezTo>
                  <a:pt x="272" y="373"/>
                  <a:pt x="272" y="373"/>
                  <a:pt x="272" y="373"/>
                </a:cubicBezTo>
                <a:cubicBezTo>
                  <a:pt x="268" y="373"/>
                  <a:pt x="264" y="377"/>
                  <a:pt x="264" y="381"/>
                </a:cubicBezTo>
                <a:cubicBezTo>
                  <a:pt x="264" y="386"/>
                  <a:pt x="268" y="389"/>
                  <a:pt x="272" y="389"/>
                </a:cubicBezTo>
                <a:close/>
                <a:moveTo>
                  <a:pt x="272" y="273"/>
                </a:moveTo>
                <a:cubicBezTo>
                  <a:pt x="444" y="273"/>
                  <a:pt x="444" y="273"/>
                  <a:pt x="444" y="273"/>
                </a:cubicBezTo>
                <a:cubicBezTo>
                  <a:pt x="449" y="273"/>
                  <a:pt x="452" y="270"/>
                  <a:pt x="452" y="265"/>
                </a:cubicBezTo>
                <a:cubicBezTo>
                  <a:pt x="452" y="261"/>
                  <a:pt x="449" y="257"/>
                  <a:pt x="444" y="257"/>
                </a:cubicBezTo>
                <a:cubicBezTo>
                  <a:pt x="272" y="257"/>
                  <a:pt x="272" y="257"/>
                  <a:pt x="272" y="257"/>
                </a:cubicBezTo>
                <a:cubicBezTo>
                  <a:pt x="268" y="257"/>
                  <a:pt x="264" y="261"/>
                  <a:pt x="264" y="265"/>
                </a:cubicBezTo>
                <a:cubicBezTo>
                  <a:pt x="264" y="270"/>
                  <a:pt x="268" y="273"/>
                  <a:pt x="272" y="273"/>
                </a:cubicBezTo>
                <a:close/>
                <a:moveTo>
                  <a:pt x="272" y="333"/>
                </a:moveTo>
                <a:cubicBezTo>
                  <a:pt x="444" y="333"/>
                  <a:pt x="444" y="333"/>
                  <a:pt x="444" y="333"/>
                </a:cubicBezTo>
                <a:cubicBezTo>
                  <a:pt x="449" y="333"/>
                  <a:pt x="452" y="330"/>
                  <a:pt x="452" y="325"/>
                </a:cubicBezTo>
                <a:cubicBezTo>
                  <a:pt x="452" y="321"/>
                  <a:pt x="449" y="317"/>
                  <a:pt x="444" y="317"/>
                </a:cubicBezTo>
                <a:cubicBezTo>
                  <a:pt x="272" y="317"/>
                  <a:pt x="272" y="317"/>
                  <a:pt x="272" y="317"/>
                </a:cubicBezTo>
                <a:cubicBezTo>
                  <a:pt x="268" y="317"/>
                  <a:pt x="264" y="321"/>
                  <a:pt x="264" y="325"/>
                </a:cubicBezTo>
                <a:cubicBezTo>
                  <a:pt x="264" y="330"/>
                  <a:pt x="268" y="333"/>
                  <a:pt x="272" y="333"/>
                </a:cubicBezTo>
                <a:close/>
                <a:moveTo>
                  <a:pt x="280" y="36"/>
                </a:moveTo>
                <a:cubicBezTo>
                  <a:pt x="271" y="36"/>
                  <a:pt x="264" y="43"/>
                  <a:pt x="264" y="52"/>
                </a:cubicBezTo>
                <a:cubicBezTo>
                  <a:pt x="264" y="61"/>
                  <a:pt x="271" y="68"/>
                  <a:pt x="280" y="68"/>
                </a:cubicBezTo>
                <a:cubicBezTo>
                  <a:pt x="289" y="68"/>
                  <a:pt x="296" y="61"/>
                  <a:pt x="296" y="52"/>
                </a:cubicBezTo>
                <a:cubicBezTo>
                  <a:pt x="296" y="43"/>
                  <a:pt x="289" y="36"/>
                  <a:pt x="280" y="36"/>
                </a:cubicBezTo>
                <a:close/>
                <a:moveTo>
                  <a:pt x="90" y="295"/>
                </a:moveTo>
                <a:cubicBezTo>
                  <a:pt x="90" y="344"/>
                  <a:pt x="159" y="372"/>
                  <a:pt x="162" y="373"/>
                </a:cubicBezTo>
                <a:cubicBezTo>
                  <a:pt x="163" y="373"/>
                  <a:pt x="164" y="373"/>
                  <a:pt x="165" y="373"/>
                </a:cubicBezTo>
                <a:cubicBezTo>
                  <a:pt x="166" y="373"/>
                  <a:pt x="167" y="373"/>
                  <a:pt x="168" y="373"/>
                </a:cubicBezTo>
                <a:cubicBezTo>
                  <a:pt x="170" y="372"/>
                  <a:pt x="239" y="344"/>
                  <a:pt x="239" y="295"/>
                </a:cubicBezTo>
                <a:cubicBezTo>
                  <a:pt x="239" y="268"/>
                  <a:pt x="216" y="249"/>
                  <a:pt x="194" y="249"/>
                </a:cubicBezTo>
                <a:cubicBezTo>
                  <a:pt x="182" y="249"/>
                  <a:pt x="171" y="255"/>
                  <a:pt x="164" y="266"/>
                </a:cubicBezTo>
                <a:cubicBezTo>
                  <a:pt x="157" y="255"/>
                  <a:pt x="147" y="250"/>
                  <a:pt x="134" y="250"/>
                </a:cubicBezTo>
                <a:cubicBezTo>
                  <a:pt x="113" y="250"/>
                  <a:pt x="90" y="268"/>
                  <a:pt x="90" y="295"/>
                </a:cubicBezTo>
                <a:close/>
                <a:moveTo>
                  <a:pt x="157" y="288"/>
                </a:moveTo>
                <a:cubicBezTo>
                  <a:pt x="158" y="291"/>
                  <a:pt x="161" y="293"/>
                  <a:pt x="165" y="293"/>
                </a:cubicBezTo>
                <a:cubicBezTo>
                  <a:pt x="165" y="293"/>
                  <a:pt x="165" y="293"/>
                  <a:pt x="165" y="293"/>
                </a:cubicBezTo>
                <a:cubicBezTo>
                  <a:pt x="169" y="293"/>
                  <a:pt x="172" y="291"/>
                  <a:pt x="172" y="287"/>
                </a:cubicBezTo>
                <a:cubicBezTo>
                  <a:pt x="176" y="273"/>
                  <a:pt x="183" y="265"/>
                  <a:pt x="194" y="265"/>
                </a:cubicBezTo>
                <a:cubicBezTo>
                  <a:pt x="208" y="265"/>
                  <a:pt x="223" y="278"/>
                  <a:pt x="223" y="295"/>
                </a:cubicBezTo>
                <a:cubicBezTo>
                  <a:pt x="223" y="328"/>
                  <a:pt x="177" y="351"/>
                  <a:pt x="165" y="357"/>
                </a:cubicBezTo>
                <a:cubicBezTo>
                  <a:pt x="152" y="351"/>
                  <a:pt x="106" y="329"/>
                  <a:pt x="106" y="295"/>
                </a:cubicBezTo>
                <a:cubicBezTo>
                  <a:pt x="106" y="278"/>
                  <a:pt x="121" y="266"/>
                  <a:pt x="134" y="266"/>
                </a:cubicBezTo>
                <a:cubicBezTo>
                  <a:pt x="145" y="266"/>
                  <a:pt x="153" y="273"/>
                  <a:pt x="157" y="288"/>
                </a:cubicBezTo>
                <a:close/>
                <a:moveTo>
                  <a:pt x="165" y="419"/>
                </a:moveTo>
                <a:cubicBezTo>
                  <a:pt x="126" y="419"/>
                  <a:pt x="95" y="451"/>
                  <a:pt x="95" y="489"/>
                </a:cubicBezTo>
                <a:cubicBezTo>
                  <a:pt x="95" y="528"/>
                  <a:pt x="126" y="559"/>
                  <a:pt x="165" y="559"/>
                </a:cubicBezTo>
                <a:cubicBezTo>
                  <a:pt x="203" y="559"/>
                  <a:pt x="235" y="528"/>
                  <a:pt x="235" y="489"/>
                </a:cubicBezTo>
                <a:cubicBezTo>
                  <a:pt x="235" y="451"/>
                  <a:pt x="203" y="419"/>
                  <a:pt x="165" y="419"/>
                </a:cubicBezTo>
                <a:close/>
                <a:moveTo>
                  <a:pt x="165" y="543"/>
                </a:moveTo>
                <a:cubicBezTo>
                  <a:pt x="135" y="543"/>
                  <a:pt x="111" y="519"/>
                  <a:pt x="111" y="489"/>
                </a:cubicBezTo>
                <a:cubicBezTo>
                  <a:pt x="111" y="463"/>
                  <a:pt x="129" y="441"/>
                  <a:pt x="154" y="436"/>
                </a:cubicBezTo>
                <a:cubicBezTo>
                  <a:pt x="154" y="489"/>
                  <a:pt x="154" y="489"/>
                  <a:pt x="154" y="489"/>
                </a:cubicBezTo>
                <a:cubicBezTo>
                  <a:pt x="154" y="494"/>
                  <a:pt x="157" y="497"/>
                  <a:pt x="162" y="497"/>
                </a:cubicBezTo>
                <a:cubicBezTo>
                  <a:pt x="218" y="497"/>
                  <a:pt x="218" y="497"/>
                  <a:pt x="218" y="497"/>
                </a:cubicBezTo>
                <a:cubicBezTo>
                  <a:pt x="214" y="523"/>
                  <a:pt x="192" y="543"/>
                  <a:pt x="165" y="543"/>
                </a:cubicBezTo>
                <a:close/>
                <a:moveTo>
                  <a:pt x="170" y="481"/>
                </a:moveTo>
                <a:cubicBezTo>
                  <a:pt x="170" y="435"/>
                  <a:pt x="170" y="435"/>
                  <a:pt x="170" y="435"/>
                </a:cubicBezTo>
                <a:cubicBezTo>
                  <a:pt x="194" y="438"/>
                  <a:pt x="214" y="457"/>
                  <a:pt x="218" y="481"/>
                </a:cubicBezTo>
                <a:lnTo>
                  <a:pt x="170" y="481"/>
                </a:lnTo>
                <a:close/>
              </a:path>
            </a:pathLst>
          </a:custGeom>
          <a:solidFill>
            <a:srgbClr val="0A1E56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68" name="Arrow: Down 67">
            <a:extLst>
              <a:ext uri="{FF2B5EF4-FFF2-40B4-BE49-F238E27FC236}">
                <a16:creationId xmlns:a16="http://schemas.microsoft.com/office/drawing/2014/main" id="{B4FE359F-1B14-44A4-A2EE-D24833F53087}"/>
              </a:ext>
            </a:extLst>
          </p:cNvPr>
          <p:cNvSpPr/>
          <p:nvPr/>
        </p:nvSpPr>
        <p:spPr>
          <a:xfrm rot="16200000">
            <a:off x="5500080" y="-318686"/>
            <a:ext cx="1191842" cy="11090275"/>
          </a:xfrm>
          <a:prstGeom prst="downArrow">
            <a:avLst>
              <a:gd name="adj1" fmla="val 50000"/>
              <a:gd name="adj2" fmla="val 63810"/>
            </a:avLst>
          </a:prstGeom>
          <a:solidFill>
            <a:srgbClr val="00A6C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C3168FC1-5E31-4B36-A54D-DE73DEF5643B}"/>
              </a:ext>
            </a:extLst>
          </p:cNvPr>
          <p:cNvSpPr txBox="1"/>
          <p:nvPr/>
        </p:nvSpPr>
        <p:spPr>
          <a:xfrm>
            <a:off x="638293" y="4875854"/>
            <a:ext cx="168656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/>
              </a:rPr>
              <a:t>Medium</a:t>
            </a:r>
          </a:p>
          <a:p>
            <a:pPr lvl="0"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/>
              </a:rPr>
              <a:t>(5-7%)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1C0249B8-3BBC-4254-9CFD-6B76C2A91DDF}"/>
              </a:ext>
            </a:extLst>
          </p:cNvPr>
          <p:cNvSpPr txBox="1"/>
          <p:nvPr/>
        </p:nvSpPr>
        <p:spPr>
          <a:xfrm>
            <a:off x="5190724" y="4995619"/>
            <a:ext cx="1686564" cy="461665"/>
          </a:xfrm>
          <a:prstGeom prst="rect">
            <a:avLst/>
          </a:prstGeom>
          <a:solidFill>
            <a:srgbClr val="00A6CE"/>
          </a:solidFill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Arial" panose="020B0604020202020204"/>
              </a:rPr>
              <a:t>Utilization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94419B76-0AFA-4FA7-A41C-95C20C0F66D2}"/>
              </a:ext>
            </a:extLst>
          </p:cNvPr>
          <p:cNvSpPr txBox="1"/>
          <p:nvPr/>
        </p:nvSpPr>
        <p:spPr>
          <a:xfrm>
            <a:off x="8741664" y="4866710"/>
            <a:ext cx="2155916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/>
              </a:rPr>
              <a:t>Highest</a:t>
            </a:r>
          </a:p>
          <a:p>
            <a:pPr lvl="0" algn="ctr"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/>
              </a:rPr>
              <a:t>(30-40%)</a:t>
            </a:r>
          </a:p>
        </p:txBody>
      </p:sp>
      <p:sp>
        <p:nvSpPr>
          <p:cNvPr id="73" name="Arrow: Down 72">
            <a:extLst>
              <a:ext uri="{FF2B5EF4-FFF2-40B4-BE49-F238E27FC236}">
                <a16:creationId xmlns:a16="http://schemas.microsoft.com/office/drawing/2014/main" id="{D298D07F-1B21-4A7D-8519-ADBB4C0A643A}"/>
              </a:ext>
            </a:extLst>
          </p:cNvPr>
          <p:cNvSpPr/>
          <p:nvPr/>
        </p:nvSpPr>
        <p:spPr>
          <a:xfrm rot="16200000">
            <a:off x="5500080" y="259187"/>
            <a:ext cx="1191842" cy="11090275"/>
          </a:xfrm>
          <a:prstGeom prst="downArrow">
            <a:avLst>
              <a:gd name="adj1" fmla="val 50000"/>
              <a:gd name="adj2" fmla="val 63810"/>
            </a:avLst>
          </a:prstGeom>
          <a:solidFill>
            <a:srgbClr val="36B88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B3602D1E-A6F4-4DD3-8377-20A0DBF1027B}"/>
              </a:ext>
            </a:extLst>
          </p:cNvPr>
          <p:cNvSpPr txBox="1"/>
          <p:nvPr/>
        </p:nvSpPr>
        <p:spPr>
          <a:xfrm>
            <a:off x="638293" y="5481159"/>
            <a:ext cx="1686564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/>
              </a:rPr>
              <a:t>Good</a:t>
            </a:r>
          </a:p>
          <a:p>
            <a:pPr lvl="0"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/>
              </a:rPr>
              <a:t>(2:1)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7E7272FD-BA07-4031-9708-8BDD2FBE4FCA}"/>
              </a:ext>
            </a:extLst>
          </p:cNvPr>
          <p:cNvSpPr txBox="1"/>
          <p:nvPr/>
        </p:nvSpPr>
        <p:spPr>
          <a:xfrm>
            <a:off x="5190724" y="5573492"/>
            <a:ext cx="1686564" cy="461665"/>
          </a:xfrm>
          <a:prstGeom prst="rect">
            <a:avLst/>
          </a:prstGeom>
          <a:solidFill>
            <a:srgbClr val="36B88F"/>
          </a:solidFill>
        </p:spPr>
        <p:txBody>
          <a:bodyPr wrap="square" rtlCol="0" anchor="ctr"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Arial" panose="020B0604020202020204"/>
              </a:rPr>
              <a:t>ROI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4421B43-BB95-4E43-B8EF-14F56C8A5529}"/>
              </a:ext>
            </a:extLst>
          </p:cNvPr>
          <p:cNvSpPr txBox="1"/>
          <p:nvPr/>
        </p:nvSpPr>
        <p:spPr>
          <a:xfrm>
            <a:off x="8741664" y="5619658"/>
            <a:ext cx="2155916" cy="369332"/>
          </a:xfrm>
          <a:prstGeom prst="rect">
            <a:avLst/>
          </a:prstGeom>
          <a:solidFill>
            <a:srgbClr val="36B88F"/>
          </a:solidFill>
        </p:spPr>
        <p:txBody>
          <a:bodyPr wrap="square" rtlCol="0" anchor="ctr">
            <a:spAutoFit/>
          </a:bodyPr>
          <a:lstStyle/>
          <a:p>
            <a:pPr lvl="0" algn="ctr">
              <a:defRPr/>
            </a:pPr>
            <a:r>
              <a:rPr lang="en-US" dirty="0">
                <a:solidFill>
                  <a:schemeClr val="bg1"/>
                </a:solidFill>
                <a:latin typeface="Arial" panose="020B0604020202020204"/>
              </a:rPr>
              <a:t>Great (6:1)</a:t>
            </a:r>
          </a:p>
        </p:txBody>
      </p:sp>
    </p:spTree>
    <p:extLst>
      <p:ext uri="{BB962C8B-B14F-4D97-AF65-F5344CB8AC3E}">
        <p14:creationId xmlns:p14="http://schemas.microsoft.com/office/powerpoint/2010/main" val="342372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D5639E4AE8864988B6D5D283A26D7B" ma:contentTypeVersion="13" ma:contentTypeDescription="Create a new document." ma:contentTypeScope="" ma:versionID="ee07cacb925f872051620d4b1aed8741">
  <xsd:schema xmlns:xsd="http://www.w3.org/2001/XMLSchema" xmlns:xs="http://www.w3.org/2001/XMLSchema" xmlns:p="http://schemas.microsoft.com/office/2006/metadata/properties" xmlns:ns3="17d0995c-613b-40d8-b4e3-dd4098ceda56" xmlns:ns4="19bd707d-b4ce-439f-baa0-2e3ef6cdfa4f" targetNamespace="http://schemas.microsoft.com/office/2006/metadata/properties" ma:root="true" ma:fieldsID="7cc789f2a78d10d7117056b196f57973" ns3:_="" ns4:_="">
    <xsd:import namespace="17d0995c-613b-40d8-b4e3-dd4098ceda56"/>
    <xsd:import namespace="19bd707d-b4ce-439f-baa0-2e3ef6cdfa4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7d0995c-613b-40d8-b4e3-dd4098ceda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bd707d-b4ce-439f-baa0-2e3ef6cdfa4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FE502E0-947B-4033-8DAD-C6B02B69289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04D68E3-609F-4337-8AB6-7E783E3BF86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CD3533F-D9DC-44C3-9961-C74FD90A257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7d0995c-613b-40d8-b4e3-dd4098ceda56"/>
    <ds:schemaRef ds:uri="19bd707d-b4ce-439f-baa0-2e3ef6cdfa4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61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Calibri Light</vt:lpstr>
      <vt:lpstr>Office Theme</vt:lpstr>
      <vt:lpstr>Our strategy guides members to the best providers, at the best price. And everyone wins.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Our strategy guides members to the best providers, at the best price. And everyone wins.</dc:title>
  <dc:creator>Christie LaGrange</dc:creator>
  <cp:lastModifiedBy>Megan Cannon</cp:lastModifiedBy>
  <cp:revision>2</cp:revision>
  <dcterms:created xsi:type="dcterms:W3CDTF">2020-10-05T18:22:55Z</dcterms:created>
  <dcterms:modified xsi:type="dcterms:W3CDTF">2020-10-06T17:50:30Z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0x010100F7D5639E4AE8864988B6D5D283A26D7B</vt:lpwstr>
  </property>
</Properties>
</file>